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58" r:id="rId11"/>
    <p:sldId id="275" r:id="rId12"/>
    <p:sldId id="260" r:id="rId13"/>
    <p:sldId id="276" r:id="rId14"/>
    <p:sldId id="277" r:id="rId15"/>
    <p:sldId id="278" r:id="rId16"/>
    <p:sldId id="283" r:id="rId17"/>
    <p:sldId id="285" r:id="rId18"/>
    <p:sldId id="282" r:id="rId19"/>
    <p:sldId id="284" r:id="rId20"/>
    <p:sldId id="286" r:id="rId21"/>
    <p:sldId id="281" r:id="rId22"/>
    <p:sldId id="279" r:id="rId23"/>
    <p:sldId id="280" r:id="rId24"/>
    <p:sldId id="274" r:id="rId25"/>
    <p:sldId id="262" r:id="rId26"/>
    <p:sldId id="263" r:id="rId27"/>
    <p:sldId id="264" r:id="rId28"/>
    <p:sldId id="265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17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629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33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608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9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34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548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20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39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95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506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B617-5C68-42F6-ACDC-C2E010A35E02}" type="datetimeFigureOut">
              <a:rPr lang="lt-LT" smtClean="0"/>
              <a:t>2018.12.04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1B3B-F3B5-4048-9093-BAE7865890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70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7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4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1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image" Target="../media/image6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Tiesinės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homogeninės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rekurenčiosios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lygtys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18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" y="396240"/>
            <a:ext cx="25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p-Down Arrow 7"/>
          <p:cNvSpPr/>
          <p:nvPr/>
        </p:nvSpPr>
        <p:spPr>
          <a:xfrm rot="5400000">
            <a:off x="9504044" y="313031"/>
            <a:ext cx="411480" cy="9485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 8"/>
          <p:cNvSpPr/>
          <p:nvPr/>
        </p:nvSpPr>
        <p:spPr>
          <a:xfrm>
            <a:off x="7780278" y="246633"/>
            <a:ext cx="1375445" cy="897379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46687" y="473183"/>
                <a:ext cx="51470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687" y="473183"/>
                <a:ext cx="514705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82879" y="2368513"/>
                <a:ext cx="41504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=25−16=9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" y="2368513"/>
                <a:ext cx="415049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664082" y="2338572"/>
                <a:ext cx="3473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=1,  </m:t>
                      </m:r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=4,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82" y="2338572"/>
                <a:ext cx="347338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442503" y="2279077"/>
                <a:ext cx="36908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</a:rPr>
                  <a:t>.</a:t>
                </a:r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03" y="2279077"/>
                <a:ext cx="3690882" cy="584775"/>
              </a:xfrm>
              <a:prstGeom prst="rect">
                <a:avLst/>
              </a:prstGeom>
              <a:blipFill>
                <a:blip r:embed="rId5"/>
                <a:stretch>
                  <a:fillRect t="-14583" r="-3306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82879" y="1461230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617350" y="1507395"/>
                <a:ext cx="28975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350" y="1507395"/>
                <a:ext cx="28975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82878" y="3193551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Ieškome atskirojo sprendinio: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0287944" y="457796"/>
                <a:ext cx="12468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944" y="457796"/>
                <a:ext cx="124681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5292875" y="3195963"/>
                <a:ext cx="22157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75" y="3195963"/>
                <a:ext cx="221579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82878" y="3904597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Įstatome į pradinę lygtį: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464797" y="3950762"/>
                <a:ext cx="73453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797" y="3950762"/>
                <a:ext cx="734534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82877" y="4659396"/>
                <a:ext cx="5260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Padaliname iš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7" y="4659396"/>
                <a:ext cx="5260593" cy="584775"/>
              </a:xfrm>
              <a:prstGeom prst="rect">
                <a:avLst/>
              </a:prstGeom>
              <a:blipFill>
                <a:blip r:embed="rId10"/>
                <a:stretch>
                  <a:fillRect l="-2897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464797" y="4679624"/>
                <a:ext cx="43647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12.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797" y="4679624"/>
                <a:ext cx="4364720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82877" y="5283894"/>
                <a:ext cx="5260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Supaprastiname ir randame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7" y="5283894"/>
                <a:ext cx="5260593" cy="584775"/>
              </a:xfrm>
              <a:prstGeom prst="rect">
                <a:avLst/>
              </a:prstGeom>
              <a:blipFill>
                <a:blip r:embed="rId12"/>
                <a:stretch>
                  <a:fillRect l="-2897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855305" y="5283894"/>
                <a:ext cx="16686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0" smtClean="0">
                          <a:latin typeface="Cambria Math" panose="02040503050406030204" pitchFamily="18" charset="0"/>
                        </a:rPr>
                        <m:t>−6,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05" y="5283894"/>
                <a:ext cx="1668662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8047823" y="5281567"/>
                <a:ext cx="25115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823" y="5281567"/>
                <a:ext cx="251152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82877" y="5955397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Užrašome atsakymą: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555333" y="5953070"/>
                <a:ext cx="69887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</a:rPr>
                  <a:t>.</a:t>
                </a:r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33" y="5953070"/>
                <a:ext cx="6988708" cy="584775"/>
              </a:xfrm>
              <a:prstGeom prst="rect">
                <a:avLst/>
              </a:prstGeom>
              <a:blipFill>
                <a:blip r:embed="rId15"/>
                <a:stretch>
                  <a:fillRect t="-14737" r="-1308" b="-3368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" y="396240"/>
            <a:ext cx="25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p-Down Arrow 7"/>
          <p:cNvSpPr/>
          <p:nvPr/>
        </p:nvSpPr>
        <p:spPr>
          <a:xfrm rot="5400000">
            <a:off x="9504044" y="313031"/>
            <a:ext cx="411480" cy="9485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 8"/>
          <p:cNvSpPr/>
          <p:nvPr/>
        </p:nvSpPr>
        <p:spPr>
          <a:xfrm>
            <a:off x="7780278" y="246633"/>
            <a:ext cx="1375445" cy="897379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46687" y="473183"/>
                <a:ext cx="51470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687" y="473183"/>
                <a:ext cx="514705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9002" y="2016908"/>
                <a:ext cx="41504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2" y="2016908"/>
                <a:ext cx="415049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560205" y="1986967"/>
                <a:ext cx="3473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205" y="1986967"/>
                <a:ext cx="347338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338626" y="1927472"/>
                <a:ext cx="36908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</a:rPr>
                  <a:t>.</a:t>
                </a:r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626" y="1927472"/>
                <a:ext cx="3690882" cy="584775"/>
              </a:xfrm>
              <a:prstGeom prst="rect">
                <a:avLst/>
              </a:prstGeom>
              <a:blipFill>
                <a:blip r:embed="rId5"/>
                <a:stretch>
                  <a:fillRect t="-14583" r="-3306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82877" y="1306789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617348" y="1352954"/>
                <a:ext cx="28975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348" y="1352954"/>
                <a:ext cx="28975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61425" y="2679480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Ieškome atskirojo sprendinio: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0287944" y="457796"/>
                <a:ext cx="12468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944" y="457796"/>
                <a:ext cx="124681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5271422" y="2681892"/>
                <a:ext cx="2690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422" y="2681892"/>
                <a:ext cx="269048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61424" y="3257891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Įstatome į pradinę lygtį: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54676" y="3913332"/>
                <a:ext cx="110800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6" y="3913332"/>
                <a:ext cx="1108008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82877" y="4659396"/>
                <a:ext cx="5260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Padaliname iš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7" y="4659396"/>
                <a:ext cx="5260593" cy="584775"/>
              </a:xfrm>
              <a:prstGeom prst="rect">
                <a:avLst/>
              </a:prstGeom>
              <a:blipFill>
                <a:blip r:embed="rId10"/>
                <a:stretch>
                  <a:fillRect l="-2897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849205" y="4680896"/>
                <a:ext cx="83972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9⋅</m:t>
                      </m:r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05" y="4680896"/>
                <a:ext cx="839723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82877" y="5283894"/>
                <a:ext cx="5260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Supaprastiname ir randame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7" y="5283894"/>
                <a:ext cx="5260593" cy="584775"/>
              </a:xfrm>
              <a:prstGeom prst="rect">
                <a:avLst/>
              </a:prstGeom>
              <a:blipFill>
                <a:blip r:embed="rId12"/>
                <a:stretch>
                  <a:fillRect l="-2897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855305" y="5283894"/>
                <a:ext cx="15901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lt-LT" sz="3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05" y="5283894"/>
                <a:ext cx="1590115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8047823" y="5281567"/>
                <a:ext cx="30108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=18⋅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823" y="5281567"/>
                <a:ext cx="301082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82877" y="5955397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Užrašome atsakymą: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555333" y="5953070"/>
                <a:ext cx="7756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+18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</a:rPr>
                  <a:t>.</a:t>
                </a:r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33" y="5953070"/>
                <a:ext cx="7756739" cy="584775"/>
              </a:xfrm>
              <a:prstGeom prst="rect">
                <a:avLst/>
              </a:prstGeom>
              <a:blipFill>
                <a:blip r:embed="rId15"/>
                <a:stretch>
                  <a:fillRect t="-14737" r="-1021" b="-3368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3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0114" y="348343"/>
                <a:ext cx="10167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Rasime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sum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" y="348343"/>
                <a:ext cx="10167257" cy="584775"/>
              </a:xfrm>
              <a:prstGeom prst="rect">
                <a:avLst/>
              </a:prstGeom>
              <a:blipFill>
                <a:blip r:embed="rId2"/>
                <a:stretch>
                  <a:fillRect l="-1559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0161758" y="2681618"/>
            <a:ext cx="751226" cy="716499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Oval 7"/>
          <p:cNvSpPr/>
          <p:nvPr/>
        </p:nvSpPr>
        <p:spPr>
          <a:xfrm>
            <a:off x="2536509" y="2178305"/>
            <a:ext cx="588273" cy="652583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Up-Down Arrow 8"/>
          <p:cNvSpPr/>
          <p:nvPr/>
        </p:nvSpPr>
        <p:spPr>
          <a:xfrm rot="5847595">
            <a:off x="9169453" y="1882002"/>
            <a:ext cx="341382" cy="16099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9609" y="1766645"/>
                <a:ext cx="2532040" cy="904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9" y="1766645"/>
                <a:ext cx="2532040" cy="904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4439" y="1061931"/>
            <a:ext cx="282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lygtį: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954794" y="1165569"/>
                <a:ext cx="44275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794" y="1165569"/>
                <a:ext cx="4427590" cy="584775"/>
              </a:xfrm>
              <a:prstGeom prst="rect">
                <a:avLst/>
              </a:prstGeom>
              <a:blipFill>
                <a:blip r:embed="rId4"/>
                <a:stretch>
                  <a:fillRect l="-3581" t="-14583" r="-826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085394" y="1921793"/>
                <a:ext cx="2495898" cy="9491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−1=0,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lt-LT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94" y="1921793"/>
                <a:ext cx="2495898" cy="949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961635" y="2813342"/>
                <a:ext cx="208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35" y="2813342"/>
                <a:ext cx="20869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61611" y="3362487"/>
                <a:ext cx="929891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Atskirasis sprendinys: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lt-LT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1" y="3362487"/>
                <a:ext cx="9298912" cy="1077218"/>
              </a:xfrm>
              <a:prstGeom prst="rect">
                <a:avLst/>
              </a:prstGeom>
              <a:blipFill>
                <a:blip r:embed="rId7"/>
                <a:stretch>
                  <a:fillRect l="-1705" t="-795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7170" y="4675482"/>
            <a:ext cx="603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Įstatome į lygtį ir sprendžiame ją: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77170" y="5358561"/>
                <a:ext cx="76069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−1)+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0" y="5358561"/>
                <a:ext cx="760695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77170" y="6041641"/>
                <a:ext cx="8718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0" y="6041641"/>
                <a:ext cx="871851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338646" y="4717872"/>
                <a:ext cx="48533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646" y="4717872"/>
                <a:ext cx="485335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7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0114" y="348343"/>
                <a:ext cx="10167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Rasime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sum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" y="348343"/>
                <a:ext cx="10167257" cy="584775"/>
              </a:xfrm>
              <a:prstGeom prst="rect">
                <a:avLst/>
              </a:prstGeom>
              <a:blipFill>
                <a:blip r:embed="rId2"/>
                <a:stretch>
                  <a:fillRect l="-1559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73055" y="1243452"/>
                <a:ext cx="2532040" cy="904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55" y="1243452"/>
                <a:ext cx="2532040" cy="904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61611" y="3362487"/>
                <a:ext cx="9298912" cy="1506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Įstatome konstantas į atskirojo sprendinio išraišką: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1" y="3362487"/>
                <a:ext cx="9298912" cy="1506759"/>
              </a:xfrm>
              <a:prstGeom prst="rect">
                <a:avLst/>
              </a:prstGeom>
              <a:blipFill>
                <a:blip r:embed="rId4"/>
                <a:stretch>
                  <a:fillRect l="-1705" t="-566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61611" y="4869246"/>
            <a:ext cx="1047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atsakymą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181600" y="1403239"/>
                <a:ext cx="48533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403239"/>
                <a:ext cx="485335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187708" y="2241429"/>
                <a:ext cx="2596416" cy="934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+1=0,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=0.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708" y="2241429"/>
                <a:ext cx="2596416" cy="934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895685" y="2168092"/>
                <a:ext cx="249701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685" y="2168092"/>
                <a:ext cx="2497016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0114" y="5454021"/>
                <a:ext cx="9145196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lt-LT" sz="32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lt-LT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" y="5454021"/>
                <a:ext cx="9145196" cy="787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4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0114" y="348343"/>
                <a:ext cx="10167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Rasime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sum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" y="348343"/>
                <a:ext cx="10167257" cy="584775"/>
              </a:xfrm>
              <a:prstGeom prst="rect">
                <a:avLst/>
              </a:prstGeom>
              <a:blipFill>
                <a:blip r:embed="rId2"/>
                <a:stretch>
                  <a:fillRect l="-1559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73055" y="1243452"/>
                <a:ext cx="2532040" cy="904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mr>
                      </m:m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55" y="1243452"/>
                <a:ext cx="2532040" cy="904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190812" y="1243452"/>
            <a:ext cx="38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Sudarėme atsakymą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652576" y="1983990"/>
                <a:ext cx="5597045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76" y="1983990"/>
                <a:ext cx="5597045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73054" y="3490749"/>
                <a:ext cx="6889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Pasinaudojame pradine sąlyga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brk m:alnAt="7"/>
                      </m:rP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54" y="3490749"/>
                <a:ext cx="6889037" cy="584775"/>
              </a:xfrm>
              <a:prstGeom prst="rect">
                <a:avLst/>
              </a:prstGeom>
              <a:blipFill>
                <a:blip r:embed="rId5"/>
                <a:stretch>
                  <a:fillRect l="-2301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02157" y="4244128"/>
                <a:ext cx="6576800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⋅1=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7" y="4244128"/>
                <a:ext cx="6576800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116501" y="4458898"/>
                <a:ext cx="13992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01" y="4458898"/>
                <a:ext cx="139929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2157" y="5463605"/>
            <a:ext cx="1754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Įstatome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085124" y="5427049"/>
                <a:ext cx="5031377" cy="1044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t-LT" sz="3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24" y="5427049"/>
                <a:ext cx="5031377" cy="10448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9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114" y="348343"/>
            <a:ext cx="1016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r>
              <a:rPr lang="lt-L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87" y="952499"/>
            <a:ext cx="8073226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11" y="990599"/>
            <a:ext cx="1142437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26" y="546588"/>
            <a:ext cx="8479426" cy="407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026" y="4831861"/>
            <a:ext cx="4823626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114" y="348343"/>
            <a:ext cx="1016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r>
              <a:rPr lang="lt-L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595" y="933118"/>
            <a:ext cx="8174776" cy="49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11" y="158749"/>
            <a:ext cx="10205777" cy="65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39" y="487680"/>
            <a:ext cx="79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Homogeninė </a:t>
            </a:r>
            <a:r>
              <a:rPr lang="lt-L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rekurenčioji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lygtis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51538" y="1310097"/>
                <a:ext cx="49523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38" y="1310097"/>
                <a:ext cx="495231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7639" y="2297944"/>
            <a:ext cx="1030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 ir sprendžiame ją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20313" y="3089583"/>
                <a:ext cx="30657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t-LT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313" y="3089583"/>
                <a:ext cx="306577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8246" y="3929244"/>
                <a:ext cx="19711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lt-LT" sz="3600" i="1">
                        <a:latin typeface="Cambria Math" panose="02040503050406030204" pitchFamily="18" charset="0"/>
                      </a:rPr>
                      <m:t>&gt;0;</m:t>
                    </m:r>
                  </m:oMath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" y="3929244"/>
                <a:ext cx="1971117" cy="646331"/>
              </a:xfrm>
              <a:prstGeom prst="rect">
                <a:avLst/>
              </a:prstGeom>
              <a:blipFill>
                <a:blip r:embed="rId4"/>
                <a:stretch>
                  <a:fillRect l="-9598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79178" y="3929243"/>
                <a:ext cx="25096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178" y="3929243"/>
                <a:ext cx="250966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842285" y="3929242"/>
                <a:ext cx="41041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85" y="3929242"/>
                <a:ext cx="410413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8246" y="4796966"/>
                <a:ext cx="19967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600" i="1"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" y="4796966"/>
                <a:ext cx="1996765" cy="646331"/>
              </a:xfrm>
              <a:prstGeom prst="rect">
                <a:avLst/>
              </a:prstGeom>
              <a:blipFill>
                <a:blip r:embed="rId7"/>
                <a:stretch>
                  <a:fillRect l="-9480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79178" y="4796965"/>
                <a:ext cx="25096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178" y="4796965"/>
                <a:ext cx="250966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42285" y="4796964"/>
                <a:ext cx="48125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85" y="4796964"/>
                <a:ext cx="481253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8246" y="5557828"/>
                <a:ext cx="19695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lt-LT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lt-LT" sz="3600" i="1"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" y="5557828"/>
                <a:ext cx="1969514" cy="646331"/>
              </a:xfrm>
              <a:prstGeom prst="rect">
                <a:avLst/>
              </a:prstGeom>
              <a:blipFill>
                <a:blip r:embed="rId10"/>
                <a:stretch>
                  <a:fillRect l="-9598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079178" y="5557827"/>
                <a:ext cx="3718134" cy="6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178" y="5557827"/>
                <a:ext cx="3718134" cy="670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18173" y="6102382"/>
                <a:ext cx="67402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lt-LT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73" y="6102382"/>
                <a:ext cx="674024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3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66" y="1340339"/>
            <a:ext cx="8580976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62" y="1460988"/>
            <a:ext cx="8631751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93" y="4013688"/>
            <a:ext cx="8784076" cy="171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14" y="348343"/>
            <a:ext cx="1016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</a:t>
            </a:r>
            <a:r>
              <a:rPr lang="lt-L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1" y="1104900"/>
            <a:ext cx="1203367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120649"/>
            <a:ext cx="9139502" cy="66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0646" y="961292"/>
                <a:ext cx="104335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6" y="961292"/>
                <a:ext cx="10433539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7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348343"/>
            <a:ext cx="1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Pavyzdys</a:t>
            </a:r>
            <a:endParaRPr lang="lt-LT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65" y="232674"/>
            <a:ext cx="8053906" cy="1359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7" y="1592276"/>
            <a:ext cx="3626794" cy="81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77" y="2572462"/>
            <a:ext cx="3627121" cy="75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" y="3774420"/>
            <a:ext cx="3419530" cy="1074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439" y="2619438"/>
            <a:ext cx="5424789" cy="10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348343"/>
            <a:ext cx="1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Pavyzdys</a:t>
            </a:r>
            <a:endParaRPr lang="lt-LT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65" y="232674"/>
            <a:ext cx="8053906" cy="135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54" y="1592276"/>
            <a:ext cx="5424789" cy="105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11" y="4009254"/>
            <a:ext cx="11407328" cy="19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07328" cy="1948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9" y="2871237"/>
            <a:ext cx="1373452" cy="689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5" y="3789547"/>
            <a:ext cx="11728755" cy="695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085" y="5209825"/>
            <a:ext cx="2133601" cy="7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07328" cy="1948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5" y="2192191"/>
            <a:ext cx="1624694" cy="632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5" y="2824343"/>
            <a:ext cx="11701538" cy="2134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769" y="5517190"/>
            <a:ext cx="2428060" cy="5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0" y="637825"/>
            <a:ext cx="2133601" cy="760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540" y="678293"/>
            <a:ext cx="3190060" cy="679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0" y="1681298"/>
            <a:ext cx="2522548" cy="2765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181" y="1427018"/>
            <a:ext cx="3419530" cy="1074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382" y="2501136"/>
            <a:ext cx="5424789" cy="105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098" y="5138057"/>
            <a:ext cx="10361990" cy="8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06077" y="838200"/>
                <a:ext cx="5701112" cy="94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≠1</m:t>
                            </m:r>
                          </m:e>
                        </m:mr>
                      </m:m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077" y="838200"/>
                <a:ext cx="5701112" cy="948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9630" y="191869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630" y="2075631"/>
            <a:ext cx="1030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Išrašykime kelis sekos narius: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217" y="2927348"/>
                <a:ext cx="21728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7" y="2927348"/>
                <a:ext cx="217287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9630" y="3639862"/>
                <a:ext cx="31417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" y="3639862"/>
                <a:ext cx="314178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9630" y="5793886"/>
                <a:ext cx="66299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" y="5793886"/>
                <a:ext cx="662998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9630" y="4357870"/>
                <a:ext cx="467750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" y="4357870"/>
                <a:ext cx="4677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630" y="5075878"/>
                <a:ext cx="55215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" y="5075878"/>
                <a:ext cx="552156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68015" y="2759064"/>
                <a:ext cx="41261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galite parašyti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formulę?</a:t>
                </a:r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15" y="2759064"/>
                <a:ext cx="4126108" cy="1200329"/>
              </a:xfrm>
              <a:prstGeom prst="rect">
                <a:avLst/>
              </a:prstGeom>
              <a:blipFill>
                <a:blip r:embed="rId8"/>
                <a:stretch>
                  <a:fillRect l="-4431" t="-8629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315200" y="4357870"/>
                <a:ext cx="47126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lt-LT" sz="3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357870"/>
                <a:ext cx="4712675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7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73149" y="921504"/>
                <a:ext cx="5701112" cy="94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lt-LT" sz="3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≠1</m:t>
                            </m:r>
                          </m:e>
                        </m:mr>
                      </m:m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49" y="921504"/>
                <a:ext cx="5701112" cy="948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9630" y="191869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55077" y="2426694"/>
                <a:ext cx="99059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77" y="2426694"/>
                <a:ext cx="9905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55076" y="3374710"/>
                <a:ext cx="99059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+1)=</m:t>
                    </m:r>
                  </m:oMath>
                </a14:m>
                <a:r>
                  <a:rPr lang="en-US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76" y="3374710"/>
                <a:ext cx="99059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8365" y="4117197"/>
                <a:ext cx="6377357" cy="134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65" y="4117197"/>
                <a:ext cx="6377357" cy="1347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847384" y="4026894"/>
            <a:ext cx="243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geometrinė progresija</a:t>
            </a:r>
            <a:endParaRPr lang="lt-LT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6060968">
            <a:off x="8123229" y="2921908"/>
            <a:ext cx="339437" cy="2750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2950" y="5393555"/>
                <a:ext cx="6377357" cy="1337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lt-LT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" y="5393555"/>
                <a:ext cx="6377357" cy="1337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180787" y="5393555"/>
                <a:ext cx="5606586" cy="1337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lt-LT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787" y="5393555"/>
                <a:ext cx="5606586" cy="1337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1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4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608" y="243227"/>
            <a:ext cx="1154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Antrosios eilės </a:t>
            </a:r>
            <a:r>
              <a:rPr lang="lt-LT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rekurenčiųjų</a:t>
            </a:r>
            <a:r>
              <a:rPr lang="lt-LT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lygčių sprendimas, keli atvejai.</a:t>
            </a:r>
            <a:endParaRPr lang="lt-L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6547" y="1091414"/>
                <a:ext cx="52723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47" y="1091414"/>
                <a:ext cx="527234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246" y="1879387"/>
                <a:ext cx="10996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žingsnis.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lygtį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" y="1879387"/>
                <a:ext cx="10996246" cy="584775"/>
              </a:xfrm>
              <a:prstGeom prst="rect">
                <a:avLst/>
              </a:prstGeom>
              <a:blipFill>
                <a:blip r:embed="rId3"/>
                <a:stretch>
                  <a:fillRect l="-1441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8246" y="3647786"/>
                <a:ext cx="17744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&gt;0;</m:t>
                    </m:r>
                  </m:oMath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" y="3647786"/>
                <a:ext cx="1774460" cy="584775"/>
              </a:xfrm>
              <a:prstGeom prst="rect">
                <a:avLst/>
              </a:prstGeom>
              <a:blipFill>
                <a:blip r:embed="rId4"/>
                <a:stretch>
                  <a:fillRect l="-8935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87650" y="3647786"/>
                <a:ext cx="22511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50" y="3647786"/>
                <a:ext cx="225112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21592" y="3647529"/>
                <a:ext cx="3666901" cy="585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92" y="3647529"/>
                <a:ext cx="3666901" cy="585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8246" y="4472332"/>
                <a:ext cx="17953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" y="4472332"/>
                <a:ext cx="1795300" cy="584775"/>
              </a:xfrm>
              <a:prstGeom prst="rect">
                <a:avLst/>
              </a:prstGeom>
              <a:blipFill>
                <a:blip r:embed="rId7"/>
                <a:stretch>
                  <a:fillRect l="-8844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87650" y="4472332"/>
                <a:ext cx="22511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50" y="4472332"/>
                <a:ext cx="225112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52661" y="4470113"/>
                <a:ext cx="42073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661" y="4470113"/>
                <a:ext cx="42073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0900" y="5274347"/>
                <a:ext cx="17744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0" y="5274347"/>
                <a:ext cx="1774460" cy="584775"/>
              </a:xfrm>
              <a:prstGeom prst="rect">
                <a:avLst/>
              </a:prstGeom>
              <a:blipFill>
                <a:blip r:embed="rId10"/>
                <a:stretch>
                  <a:fillRect l="-8935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44797" y="5252738"/>
                <a:ext cx="2568267" cy="606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97" y="5252738"/>
                <a:ext cx="2568267" cy="6063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96037" y="5233971"/>
                <a:ext cx="60959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37" y="5233971"/>
                <a:ext cx="609596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28246" y="2740503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62717" y="2786668"/>
                <a:ext cx="24552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17" y="2786668"/>
                <a:ext cx="2455288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71832" y="5793478"/>
                <a:ext cx="4120555" cy="982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32" y="5793478"/>
                <a:ext cx="4120555" cy="9829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18224" y="6034891"/>
                <a:ext cx="4120555" cy="626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24" y="6034891"/>
                <a:ext cx="4120555" cy="6260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35759" y="5839260"/>
                <a:ext cx="4120555" cy="90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59" y="5839260"/>
                <a:ext cx="4120555" cy="9028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3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7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415" y="343664"/>
                <a:ext cx="115681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žingsnis.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Randame seką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kurios pavidalą nustatome pagal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lt-L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5" y="343664"/>
                <a:ext cx="11568113" cy="584775"/>
              </a:xfrm>
              <a:prstGeom prst="rect">
                <a:avLst/>
              </a:prstGeom>
              <a:blipFill>
                <a:blip r:embed="rId2"/>
                <a:stretch>
                  <a:fillRect l="-1371" t="-14583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2400" y="1298565"/>
                <a:ext cx="118637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lt-LT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lt-LT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lt-LT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eilės daugianaris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skaičius.</a:t>
                </a:r>
                <a:r>
                  <a:rPr lang="lt-LT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8565"/>
                <a:ext cx="11863753" cy="584775"/>
              </a:xfrm>
              <a:prstGeom prst="rect">
                <a:avLst/>
              </a:prstGeom>
              <a:blipFill>
                <a:blip r:embed="rId3"/>
                <a:stretch>
                  <a:fillRect l="-1285" t="-14583" r="-411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32694" y="2365103"/>
                <a:ext cx="3712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lt-LT" sz="3200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94" y="2365103"/>
                <a:ext cx="37128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0246" y="2949878"/>
                <a:ext cx="839372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2) 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6" y="2949878"/>
                <a:ext cx="8393723" cy="1569660"/>
              </a:xfrm>
              <a:prstGeom prst="rect">
                <a:avLst/>
              </a:prstGeom>
              <a:blipFill>
                <a:blip r:embed="rId5"/>
                <a:stretch>
                  <a:fillRect t="-54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0245" y="4519538"/>
                <a:ext cx="83937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arba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(bet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abu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5" y="4519538"/>
                <a:ext cx="8393723" cy="1077218"/>
              </a:xfrm>
              <a:prstGeom prst="rect">
                <a:avLst/>
              </a:prstGeom>
              <a:blipFill>
                <a:blip r:embed="rId6"/>
                <a:stretch>
                  <a:fillRect t="-7910" b="-1694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90245" y="5550589"/>
                <a:ext cx="83937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5" y="5550589"/>
                <a:ext cx="8393723" cy="1077218"/>
              </a:xfrm>
              <a:prstGeom prst="rect">
                <a:avLst/>
              </a:prstGeom>
              <a:blipFill>
                <a:blip r:embed="rId7"/>
                <a:stretch>
                  <a:fillRect t="-795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0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" grpId="0"/>
      <p:bldP spid="3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630" y="191869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55026" y="730659"/>
                <a:ext cx="49984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26" y="730659"/>
                <a:ext cx="499842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5846" y="2669175"/>
                <a:ext cx="41504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=25−16=9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2669175"/>
                <a:ext cx="415049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57049" y="2639234"/>
                <a:ext cx="3473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=1,  </m:t>
                      </m:r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=4,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9" y="2639234"/>
                <a:ext cx="347338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76184" y="2623567"/>
                <a:ext cx="36908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</a:rPr>
                  <a:t>.</a:t>
                </a:r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184" y="2623567"/>
                <a:ext cx="3690882" cy="584775"/>
              </a:xfrm>
              <a:prstGeom prst="rect">
                <a:avLst/>
              </a:prstGeom>
              <a:blipFill>
                <a:blip r:embed="rId5"/>
                <a:stretch>
                  <a:fillRect t="-14583" r="-3300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75846" y="1761892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10317" y="1808057"/>
                <a:ext cx="28975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17" y="1808057"/>
                <a:ext cx="28975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5846" y="3958713"/>
                <a:ext cx="26119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3958713"/>
                <a:ext cx="261193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52645" y="3958713"/>
                <a:ext cx="21987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45" y="3958713"/>
                <a:ext cx="219874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5846" y="4865996"/>
                <a:ext cx="39105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−5)⋅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4865996"/>
                <a:ext cx="391055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052645" y="4865996"/>
                <a:ext cx="35460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45" y="4865996"/>
                <a:ext cx="354603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5846" y="5893087"/>
                <a:ext cx="39105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+8)⋅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5893087"/>
                <a:ext cx="391055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052645" y="5893087"/>
                <a:ext cx="4087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45" y="5893087"/>
                <a:ext cx="408720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8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630" y="191869"/>
            <a:ext cx="43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</a:t>
            </a:r>
            <a:endParaRPr lang="lt-LT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55026" y="730659"/>
                <a:ext cx="49984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26" y="730659"/>
                <a:ext cx="499842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5846" y="2669175"/>
                <a:ext cx="33870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=16−16=0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2669175"/>
                <a:ext cx="338708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57049" y="2639234"/>
                <a:ext cx="22551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9" y="2639234"/>
                <a:ext cx="225510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006276" y="2639233"/>
                <a:ext cx="39204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</a:rPr>
                  <a:t>.</a:t>
                </a:r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276" y="2639233"/>
                <a:ext cx="3920497" cy="584775"/>
              </a:xfrm>
              <a:prstGeom prst="rect">
                <a:avLst/>
              </a:prstGeom>
              <a:blipFill>
                <a:blip r:embed="rId5"/>
                <a:stretch>
                  <a:fillRect t="-14583" r="-3110" b="-322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75846" y="1761892"/>
            <a:ext cx="526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Sudarome kvadratinę lygtį: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10317" y="1808057"/>
                <a:ext cx="28975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17" y="1808057"/>
                <a:ext cx="28975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5846" y="3958713"/>
                <a:ext cx="26119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3958713"/>
                <a:ext cx="261193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52645" y="3958713"/>
                <a:ext cx="21987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45" y="3958713"/>
                <a:ext cx="219874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5846" y="4865996"/>
                <a:ext cx="4100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−5)⋅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4865996"/>
                <a:ext cx="410073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052645" y="4865996"/>
                <a:ext cx="47236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45" y="4865996"/>
                <a:ext cx="472366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5846" y="5893087"/>
                <a:ext cx="39105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+8)⋅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5893087"/>
                <a:ext cx="391055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052645" y="5893087"/>
                <a:ext cx="42773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45" y="5893087"/>
                <a:ext cx="427738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3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415" y="343664"/>
                <a:ext cx="1156811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žingsnis.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Konstruojame atsakymą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lt-LT" sz="32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lt-LT" sz="3200" b="0" dirty="0" smtClean="0">
                  <a:latin typeface="Times New Roman" panose="02020603050405020304" pitchFamily="18" charset="0"/>
                </a:endParaRPr>
              </a:p>
              <a:p>
                <a:endParaRPr lang="lt-LT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žingsnis. 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Pasinaudojame pradinėmis sąlygomis. </a:t>
                </a:r>
                <a:endParaRPr lang="lt-LT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5" y="343664"/>
                <a:ext cx="11568113" cy="2062103"/>
              </a:xfrm>
              <a:prstGeom prst="rect">
                <a:avLst/>
              </a:prstGeom>
              <a:blipFill>
                <a:blip r:embed="rId2"/>
                <a:stretch>
                  <a:fillRect l="-1371" t="-4130" b="-826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9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12428</TotalTime>
  <Words>320</Words>
  <Application>Microsoft Office PowerPoint</Application>
  <PresentationFormat>Widescreen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Office Theme</vt:lpstr>
      <vt:lpstr>Tiesinės nehomogeninės rekurenčiosios lygtys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VGTU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Tiesinės homogeninės rekurenčiosios lygtys</dc:title>
  <dc:creator>Olga Suboč</dc:creator>
  <cp:lastModifiedBy>Olga Suboč</cp:lastModifiedBy>
  <cp:revision>29</cp:revision>
  <dcterms:created xsi:type="dcterms:W3CDTF">2016-11-28T17:31:00Z</dcterms:created>
  <dcterms:modified xsi:type="dcterms:W3CDTF">2018-12-04T10:17:00Z</dcterms:modified>
</cp:coreProperties>
</file>