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267" r:id="rId46"/>
    <p:sldId id="268" r:id="rId47"/>
    <p:sldId id="269" r:id="rId48"/>
    <p:sldId id="270" r:id="rId49"/>
    <p:sldId id="271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272" r:id="rId75"/>
    <p:sldId id="273" r:id="rId76"/>
    <p:sldId id="274" r:id="rId77"/>
    <p:sldId id="275" r:id="rId78"/>
    <p:sldId id="276" r:id="rId79"/>
    <p:sldId id="277" r:id="rId8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26" autoAdjust="0"/>
    <p:restoredTop sz="95345" autoAdjust="0"/>
  </p:normalViewPr>
  <p:slideViewPr>
    <p:cSldViewPr>
      <p:cViewPr varScale="1">
        <p:scale>
          <a:sx n="85" d="100"/>
          <a:sy n="85" d="100"/>
        </p:scale>
        <p:origin x="3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322FC-2AE9-47EE-BB80-4F57D0CA5AD7}" type="datetimeFigureOut">
              <a:rPr lang="lt-LT" smtClean="0"/>
              <a:t>2017.02.22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A3E04-BCCB-438C-9E6E-DDBBA718F7E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0597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A3E04-BCCB-438C-9E6E-DDBBA718F7E5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73224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C9471-B409-4492-A5BD-4994F080D649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770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09B33-6100-46A1-9AD2-8DEB3C11645B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720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F3B08-8096-47A5-BC90-2BCB49B67743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45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06B6C-A1CC-49EA-8333-8D4CD7985D5A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183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2285A-FF6B-4865-8EA7-804B126AFD33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892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F35A0-FEEE-4183-996F-03764EB7B74B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142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3B188-D6D0-4120-932B-DBF0B4329B39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4968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14D3C-3714-43B3-BD03-4B783448CF46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0955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C5FD5-AA3D-4C22-A9C7-53830A3E0E2E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68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19E4D-B556-4627-921E-57A1FDFE278D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1449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8EC9F-D64E-418D-85C8-71FDAB9FF293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5380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5923B4-F5F9-47DA-8187-065C93D8CA5D}" type="slidenum">
              <a:rPr lang="lt-LT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17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12" Type="http://schemas.openxmlformats.org/officeDocument/2006/relationships/image" Target="../media/image2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8.png"/><Relationship Id="rId5" Type="http://schemas.openxmlformats.org/officeDocument/2006/relationships/image" Target="../media/image17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1.png"/><Relationship Id="rId3" Type="http://schemas.openxmlformats.org/officeDocument/2006/relationships/image" Target="../media/image4.png"/><Relationship Id="rId7" Type="http://schemas.openxmlformats.org/officeDocument/2006/relationships/image" Target="../media/image30.png"/><Relationship Id="rId12" Type="http://schemas.openxmlformats.org/officeDocument/2006/relationships/image" Target="../media/image2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8.png"/><Relationship Id="rId5" Type="http://schemas.openxmlformats.org/officeDocument/2006/relationships/image" Target="../media/image17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1.png"/><Relationship Id="rId3" Type="http://schemas.openxmlformats.org/officeDocument/2006/relationships/image" Target="../media/image4.png"/><Relationship Id="rId7" Type="http://schemas.openxmlformats.org/officeDocument/2006/relationships/image" Target="../media/image30.png"/><Relationship Id="rId12" Type="http://schemas.openxmlformats.org/officeDocument/2006/relationships/image" Target="../media/image2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8.png"/><Relationship Id="rId5" Type="http://schemas.openxmlformats.org/officeDocument/2006/relationships/image" Target="../media/image17.png"/><Relationship Id="rId15" Type="http://schemas.openxmlformats.org/officeDocument/2006/relationships/image" Target="../media/image34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Relationship Id="rId1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1.png"/><Relationship Id="rId3" Type="http://schemas.openxmlformats.org/officeDocument/2006/relationships/image" Target="../media/image4.png"/><Relationship Id="rId7" Type="http://schemas.openxmlformats.org/officeDocument/2006/relationships/image" Target="../media/image30.png"/><Relationship Id="rId12" Type="http://schemas.openxmlformats.org/officeDocument/2006/relationships/image" Target="../media/image29.png"/><Relationship Id="rId17" Type="http://schemas.openxmlformats.org/officeDocument/2006/relationships/image" Target="../media/image37.png"/><Relationship Id="rId2" Type="http://schemas.openxmlformats.org/officeDocument/2006/relationships/image" Target="../media/image3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8.png"/><Relationship Id="rId5" Type="http://schemas.openxmlformats.org/officeDocument/2006/relationships/image" Target="../media/image35.png"/><Relationship Id="rId15" Type="http://schemas.openxmlformats.org/officeDocument/2006/relationships/image" Target="../media/image34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Relationship Id="rId1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1.png"/><Relationship Id="rId18" Type="http://schemas.openxmlformats.org/officeDocument/2006/relationships/image" Target="../media/image39.png"/><Relationship Id="rId3" Type="http://schemas.openxmlformats.org/officeDocument/2006/relationships/image" Target="../media/image4.png"/><Relationship Id="rId7" Type="http://schemas.openxmlformats.org/officeDocument/2006/relationships/image" Target="../media/image30.png"/><Relationship Id="rId12" Type="http://schemas.openxmlformats.org/officeDocument/2006/relationships/image" Target="../media/image29.png"/><Relationship Id="rId17" Type="http://schemas.openxmlformats.org/officeDocument/2006/relationships/image" Target="../media/image38.png"/><Relationship Id="rId2" Type="http://schemas.openxmlformats.org/officeDocument/2006/relationships/image" Target="../media/image3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8.png"/><Relationship Id="rId5" Type="http://schemas.openxmlformats.org/officeDocument/2006/relationships/image" Target="../media/image35.png"/><Relationship Id="rId15" Type="http://schemas.openxmlformats.org/officeDocument/2006/relationships/image" Target="../media/image34.png"/><Relationship Id="rId10" Type="http://schemas.openxmlformats.org/officeDocument/2006/relationships/image" Target="../media/image25.png"/><Relationship Id="rId19" Type="http://schemas.openxmlformats.org/officeDocument/2006/relationships/image" Target="../media/image40.png"/><Relationship Id="rId4" Type="http://schemas.openxmlformats.org/officeDocument/2006/relationships/image" Target="../media/image18.png"/><Relationship Id="rId9" Type="http://schemas.openxmlformats.org/officeDocument/2006/relationships/image" Target="../media/image27.png"/><Relationship Id="rId14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58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5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0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1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2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3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5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6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7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8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6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70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71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72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73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7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10" Type="http://schemas.openxmlformats.org/officeDocument/2006/relationships/image" Target="../media/image87.png"/><Relationship Id="rId4" Type="http://schemas.openxmlformats.org/officeDocument/2006/relationships/image" Target="../media/image78.png"/><Relationship Id="rId9" Type="http://schemas.openxmlformats.org/officeDocument/2006/relationships/image" Target="../media/image86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91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90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89.png"/><Relationship Id="rId5" Type="http://schemas.openxmlformats.org/officeDocument/2006/relationships/image" Target="../media/image79.png"/><Relationship Id="rId10" Type="http://schemas.openxmlformats.org/officeDocument/2006/relationships/image" Target="../media/image87.png"/><Relationship Id="rId4" Type="http://schemas.openxmlformats.org/officeDocument/2006/relationships/image" Target="../media/image78.png"/><Relationship Id="rId9" Type="http://schemas.openxmlformats.org/officeDocument/2006/relationships/image" Target="../media/image8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91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90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89.png"/><Relationship Id="rId5" Type="http://schemas.openxmlformats.org/officeDocument/2006/relationships/image" Target="../media/image79.png"/><Relationship Id="rId15" Type="http://schemas.openxmlformats.org/officeDocument/2006/relationships/image" Target="../media/image94.png"/><Relationship Id="rId10" Type="http://schemas.openxmlformats.org/officeDocument/2006/relationships/image" Target="../media/image87.png"/><Relationship Id="rId4" Type="http://schemas.openxmlformats.org/officeDocument/2006/relationships/image" Target="../media/image78.png"/><Relationship Id="rId9" Type="http://schemas.openxmlformats.org/officeDocument/2006/relationships/image" Target="../media/image86.png"/><Relationship Id="rId14" Type="http://schemas.openxmlformats.org/officeDocument/2006/relationships/image" Target="../media/image93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91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90.png"/><Relationship Id="rId17" Type="http://schemas.openxmlformats.org/officeDocument/2006/relationships/image" Target="../media/image97.png"/><Relationship Id="rId2" Type="http://schemas.openxmlformats.org/officeDocument/2006/relationships/image" Target="../media/image95.png"/><Relationship Id="rId16" Type="http://schemas.openxmlformats.org/officeDocument/2006/relationships/image" Target="../media/image9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89.png"/><Relationship Id="rId5" Type="http://schemas.openxmlformats.org/officeDocument/2006/relationships/image" Target="../media/image79.png"/><Relationship Id="rId15" Type="http://schemas.openxmlformats.org/officeDocument/2006/relationships/image" Target="../media/image94.png"/><Relationship Id="rId10" Type="http://schemas.openxmlformats.org/officeDocument/2006/relationships/image" Target="../media/image87.png"/><Relationship Id="rId4" Type="http://schemas.openxmlformats.org/officeDocument/2006/relationships/image" Target="../media/image78.png"/><Relationship Id="rId9" Type="http://schemas.openxmlformats.org/officeDocument/2006/relationships/image" Target="../media/image86.png"/><Relationship Id="rId14" Type="http://schemas.openxmlformats.org/officeDocument/2006/relationships/image" Target="../media/image93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91.png"/><Relationship Id="rId18" Type="http://schemas.openxmlformats.org/officeDocument/2006/relationships/image" Target="../media/image99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90.png"/><Relationship Id="rId17" Type="http://schemas.openxmlformats.org/officeDocument/2006/relationships/image" Target="../media/image97.png"/><Relationship Id="rId2" Type="http://schemas.openxmlformats.org/officeDocument/2006/relationships/image" Target="../media/image98.png"/><Relationship Id="rId16" Type="http://schemas.openxmlformats.org/officeDocument/2006/relationships/image" Target="../media/image9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89.png"/><Relationship Id="rId5" Type="http://schemas.openxmlformats.org/officeDocument/2006/relationships/image" Target="../media/image79.png"/><Relationship Id="rId15" Type="http://schemas.openxmlformats.org/officeDocument/2006/relationships/image" Target="../media/image94.png"/><Relationship Id="rId10" Type="http://schemas.openxmlformats.org/officeDocument/2006/relationships/image" Target="../media/image87.png"/><Relationship Id="rId19" Type="http://schemas.openxmlformats.org/officeDocument/2006/relationships/image" Target="../media/image100.png"/><Relationship Id="rId4" Type="http://schemas.openxmlformats.org/officeDocument/2006/relationships/image" Target="../media/image78.png"/><Relationship Id="rId9" Type="http://schemas.openxmlformats.org/officeDocument/2006/relationships/image" Target="../media/image86.png"/><Relationship Id="rId14" Type="http://schemas.openxmlformats.org/officeDocument/2006/relationships/image" Target="../media/image93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18" Type="http://schemas.openxmlformats.org/officeDocument/2006/relationships/image" Target="../media/image116.png"/><Relationship Id="rId3" Type="http://schemas.openxmlformats.org/officeDocument/2006/relationships/image" Target="../media/image102.png"/><Relationship Id="rId21" Type="http://schemas.openxmlformats.org/officeDocument/2006/relationships/image" Target="../media/image119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17" Type="http://schemas.openxmlformats.org/officeDocument/2006/relationships/image" Target="../media/image115.png"/><Relationship Id="rId2" Type="http://schemas.openxmlformats.org/officeDocument/2006/relationships/image" Target="../media/image101.png"/><Relationship Id="rId16" Type="http://schemas.openxmlformats.org/officeDocument/2006/relationships/image" Target="../media/image114.png"/><Relationship Id="rId20" Type="http://schemas.openxmlformats.org/officeDocument/2006/relationships/image" Target="../media/image1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104.png"/><Relationship Id="rId15" Type="http://schemas.openxmlformats.org/officeDocument/2006/relationships/image" Target="../media/image113.png"/><Relationship Id="rId10" Type="http://schemas.openxmlformats.org/officeDocument/2006/relationships/image" Target="../media/image109.png"/><Relationship Id="rId19" Type="http://schemas.openxmlformats.org/officeDocument/2006/relationships/image" Target="../media/image117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Relationship Id="rId14" Type="http://schemas.openxmlformats.org/officeDocument/2006/relationships/image" Target="../media/image9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18" Type="http://schemas.openxmlformats.org/officeDocument/2006/relationships/image" Target="../media/image114.png"/><Relationship Id="rId3" Type="http://schemas.openxmlformats.org/officeDocument/2006/relationships/image" Target="../media/image121.png"/><Relationship Id="rId21" Type="http://schemas.openxmlformats.org/officeDocument/2006/relationships/image" Target="../media/image117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17" Type="http://schemas.openxmlformats.org/officeDocument/2006/relationships/image" Target="../media/image113.png"/><Relationship Id="rId2" Type="http://schemas.openxmlformats.org/officeDocument/2006/relationships/image" Target="../media/image120.png"/><Relationship Id="rId16" Type="http://schemas.openxmlformats.org/officeDocument/2006/relationships/image" Target="../media/image93.png"/><Relationship Id="rId20" Type="http://schemas.openxmlformats.org/officeDocument/2006/relationships/image" Target="../media/image1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5" Type="http://schemas.openxmlformats.org/officeDocument/2006/relationships/image" Target="../media/image112.png"/><Relationship Id="rId23" Type="http://schemas.openxmlformats.org/officeDocument/2006/relationships/image" Target="../media/image119.png"/><Relationship Id="rId10" Type="http://schemas.openxmlformats.org/officeDocument/2006/relationships/image" Target="../media/image107.png"/><Relationship Id="rId19" Type="http://schemas.openxmlformats.org/officeDocument/2006/relationships/image" Target="../media/image115.png"/><Relationship Id="rId4" Type="http://schemas.openxmlformats.org/officeDocument/2006/relationships/image" Target="../media/image122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Relationship Id="rId22" Type="http://schemas.openxmlformats.org/officeDocument/2006/relationships/image" Target="../media/image118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18" Type="http://schemas.openxmlformats.org/officeDocument/2006/relationships/image" Target="../media/image114.png"/><Relationship Id="rId3" Type="http://schemas.openxmlformats.org/officeDocument/2006/relationships/image" Target="../media/image121.png"/><Relationship Id="rId21" Type="http://schemas.openxmlformats.org/officeDocument/2006/relationships/image" Target="../media/image117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17" Type="http://schemas.openxmlformats.org/officeDocument/2006/relationships/image" Target="../media/image113.png"/><Relationship Id="rId2" Type="http://schemas.openxmlformats.org/officeDocument/2006/relationships/image" Target="../media/image123.png"/><Relationship Id="rId16" Type="http://schemas.openxmlformats.org/officeDocument/2006/relationships/image" Target="../media/image93.png"/><Relationship Id="rId20" Type="http://schemas.openxmlformats.org/officeDocument/2006/relationships/image" Target="../media/image1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24" Type="http://schemas.openxmlformats.org/officeDocument/2006/relationships/image" Target="../media/image124.png"/><Relationship Id="rId5" Type="http://schemas.openxmlformats.org/officeDocument/2006/relationships/image" Target="../media/image102.png"/><Relationship Id="rId15" Type="http://schemas.openxmlformats.org/officeDocument/2006/relationships/image" Target="../media/image112.png"/><Relationship Id="rId23" Type="http://schemas.openxmlformats.org/officeDocument/2006/relationships/image" Target="../media/image119.png"/><Relationship Id="rId10" Type="http://schemas.openxmlformats.org/officeDocument/2006/relationships/image" Target="../media/image107.png"/><Relationship Id="rId19" Type="http://schemas.openxmlformats.org/officeDocument/2006/relationships/image" Target="../media/image115.png"/><Relationship Id="rId4" Type="http://schemas.openxmlformats.org/officeDocument/2006/relationships/image" Target="../media/image122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Relationship Id="rId22" Type="http://schemas.openxmlformats.org/officeDocument/2006/relationships/image" Target="../media/image118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141.png"/><Relationship Id="rId3" Type="http://schemas.openxmlformats.org/officeDocument/2006/relationships/image" Target="../media/image126.png"/><Relationship Id="rId21" Type="http://schemas.openxmlformats.org/officeDocument/2006/relationships/image" Target="../media/image144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" Type="http://schemas.openxmlformats.org/officeDocument/2006/relationships/image" Target="../media/image125.png"/><Relationship Id="rId16" Type="http://schemas.openxmlformats.org/officeDocument/2006/relationships/image" Target="../media/image139.png"/><Relationship Id="rId20" Type="http://schemas.openxmlformats.org/officeDocument/2006/relationships/image" Target="../media/image1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128.png"/><Relationship Id="rId15" Type="http://schemas.openxmlformats.org/officeDocument/2006/relationships/image" Target="../media/image138.png"/><Relationship Id="rId23" Type="http://schemas.openxmlformats.org/officeDocument/2006/relationships/image" Target="../media/image146.png"/><Relationship Id="rId10" Type="http://schemas.openxmlformats.org/officeDocument/2006/relationships/image" Target="../media/image133.png"/><Relationship Id="rId19" Type="http://schemas.openxmlformats.org/officeDocument/2006/relationships/image" Target="../media/image142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Relationship Id="rId22" Type="http://schemas.openxmlformats.org/officeDocument/2006/relationships/image" Target="../media/image145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13" Type="http://schemas.openxmlformats.org/officeDocument/2006/relationships/image" Target="../media/image138.png"/><Relationship Id="rId18" Type="http://schemas.openxmlformats.org/officeDocument/2006/relationships/image" Target="../media/image143.png"/><Relationship Id="rId3" Type="http://schemas.openxmlformats.org/officeDocument/2006/relationships/image" Target="../media/image126.png"/><Relationship Id="rId21" Type="http://schemas.openxmlformats.org/officeDocument/2006/relationships/image" Target="../media/image146.png"/><Relationship Id="rId7" Type="http://schemas.openxmlformats.org/officeDocument/2006/relationships/image" Target="../media/image147.png"/><Relationship Id="rId12" Type="http://schemas.openxmlformats.org/officeDocument/2006/relationships/image" Target="../media/image137.png"/><Relationship Id="rId17" Type="http://schemas.openxmlformats.org/officeDocument/2006/relationships/image" Target="../media/image142.png"/><Relationship Id="rId2" Type="http://schemas.openxmlformats.org/officeDocument/2006/relationships/image" Target="../media/image125.png"/><Relationship Id="rId16" Type="http://schemas.openxmlformats.org/officeDocument/2006/relationships/image" Target="../media/image141.png"/><Relationship Id="rId20" Type="http://schemas.openxmlformats.org/officeDocument/2006/relationships/image" Target="../media/image1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9.png"/><Relationship Id="rId11" Type="http://schemas.openxmlformats.org/officeDocument/2006/relationships/image" Target="../media/image136.png"/><Relationship Id="rId5" Type="http://schemas.openxmlformats.org/officeDocument/2006/relationships/image" Target="../media/image128.png"/><Relationship Id="rId15" Type="http://schemas.openxmlformats.org/officeDocument/2006/relationships/image" Target="../media/image140.png"/><Relationship Id="rId10" Type="http://schemas.openxmlformats.org/officeDocument/2006/relationships/image" Target="../media/image135.png"/><Relationship Id="rId19" Type="http://schemas.openxmlformats.org/officeDocument/2006/relationships/image" Target="../media/image144.png"/><Relationship Id="rId4" Type="http://schemas.openxmlformats.org/officeDocument/2006/relationships/image" Target="../media/image127.png"/><Relationship Id="rId9" Type="http://schemas.openxmlformats.org/officeDocument/2006/relationships/image" Target="../media/image134.png"/><Relationship Id="rId14" Type="http://schemas.openxmlformats.org/officeDocument/2006/relationships/image" Target="../media/image139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39.png"/><Relationship Id="rId18" Type="http://schemas.openxmlformats.org/officeDocument/2006/relationships/image" Target="../media/image144.png"/><Relationship Id="rId3" Type="http://schemas.openxmlformats.org/officeDocument/2006/relationships/image" Target="../media/image126.png"/><Relationship Id="rId7" Type="http://schemas.openxmlformats.org/officeDocument/2006/relationships/image" Target="../media/image147.png"/><Relationship Id="rId12" Type="http://schemas.openxmlformats.org/officeDocument/2006/relationships/image" Target="../media/image138.png"/><Relationship Id="rId17" Type="http://schemas.openxmlformats.org/officeDocument/2006/relationships/image" Target="../media/image143.png"/><Relationship Id="rId2" Type="http://schemas.openxmlformats.org/officeDocument/2006/relationships/image" Target="../media/image125.png"/><Relationship Id="rId16" Type="http://schemas.openxmlformats.org/officeDocument/2006/relationships/image" Target="../media/image142.png"/><Relationship Id="rId20" Type="http://schemas.openxmlformats.org/officeDocument/2006/relationships/image" Target="../media/image1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9.png"/><Relationship Id="rId11" Type="http://schemas.openxmlformats.org/officeDocument/2006/relationships/image" Target="../media/image137.png"/><Relationship Id="rId5" Type="http://schemas.openxmlformats.org/officeDocument/2006/relationships/image" Target="../media/image128.png"/><Relationship Id="rId15" Type="http://schemas.openxmlformats.org/officeDocument/2006/relationships/image" Target="../media/image141.png"/><Relationship Id="rId10" Type="http://schemas.openxmlformats.org/officeDocument/2006/relationships/image" Target="../media/image136.png"/><Relationship Id="rId19" Type="http://schemas.openxmlformats.org/officeDocument/2006/relationships/image" Target="../media/image145.png"/><Relationship Id="rId4" Type="http://schemas.openxmlformats.org/officeDocument/2006/relationships/image" Target="../media/image127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41.png"/><Relationship Id="rId18" Type="http://schemas.openxmlformats.org/officeDocument/2006/relationships/image" Target="../media/image146.png"/><Relationship Id="rId3" Type="http://schemas.openxmlformats.org/officeDocument/2006/relationships/image" Target="../media/image126.png"/><Relationship Id="rId7" Type="http://schemas.openxmlformats.org/officeDocument/2006/relationships/image" Target="../media/image147.png"/><Relationship Id="rId12" Type="http://schemas.openxmlformats.org/officeDocument/2006/relationships/image" Target="../media/image140.png"/><Relationship Id="rId17" Type="http://schemas.openxmlformats.org/officeDocument/2006/relationships/image" Target="../media/image145.png"/><Relationship Id="rId2" Type="http://schemas.openxmlformats.org/officeDocument/2006/relationships/image" Target="../media/image125.png"/><Relationship Id="rId16" Type="http://schemas.openxmlformats.org/officeDocument/2006/relationships/image" Target="../media/image1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9.png"/><Relationship Id="rId11" Type="http://schemas.openxmlformats.org/officeDocument/2006/relationships/image" Target="../media/image139.png"/><Relationship Id="rId5" Type="http://schemas.openxmlformats.org/officeDocument/2006/relationships/image" Target="../media/image128.png"/><Relationship Id="rId15" Type="http://schemas.openxmlformats.org/officeDocument/2006/relationships/image" Target="../media/image143.png"/><Relationship Id="rId10" Type="http://schemas.openxmlformats.org/officeDocument/2006/relationships/image" Target="../media/image138.png"/><Relationship Id="rId19" Type="http://schemas.openxmlformats.org/officeDocument/2006/relationships/image" Target="../media/image149.png"/><Relationship Id="rId4" Type="http://schemas.openxmlformats.org/officeDocument/2006/relationships/image" Target="../media/image127.png"/><Relationship Id="rId9" Type="http://schemas.openxmlformats.org/officeDocument/2006/relationships/image" Target="../media/image135.png"/><Relationship Id="rId14" Type="http://schemas.openxmlformats.org/officeDocument/2006/relationships/image" Target="../media/image142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43.png"/><Relationship Id="rId18" Type="http://schemas.openxmlformats.org/officeDocument/2006/relationships/image" Target="../media/image150.png"/><Relationship Id="rId3" Type="http://schemas.openxmlformats.org/officeDocument/2006/relationships/image" Target="../media/image126.png"/><Relationship Id="rId7" Type="http://schemas.openxmlformats.org/officeDocument/2006/relationships/image" Target="../media/image147.png"/><Relationship Id="rId12" Type="http://schemas.openxmlformats.org/officeDocument/2006/relationships/image" Target="../media/image142.png"/><Relationship Id="rId17" Type="http://schemas.openxmlformats.org/officeDocument/2006/relationships/image" Target="../media/image149.png"/><Relationship Id="rId2" Type="http://schemas.openxmlformats.org/officeDocument/2006/relationships/image" Target="../media/image125.png"/><Relationship Id="rId16" Type="http://schemas.openxmlformats.org/officeDocument/2006/relationships/image" Target="../media/image1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9.png"/><Relationship Id="rId11" Type="http://schemas.openxmlformats.org/officeDocument/2006/relationships/image" Target="../media/image141.png"/><Relationship Id="rId5" Type="http://schemas.openxmlformats.org/officeDocument/2006/relationships/image" Target="../media/image128.png"/><Relationship Id="rId15" Type="http://schemas.openxmlformats.org/officeDocument/2006/relationships/image" Target="../media/image145.png"/><Relationship Id="rId10" Type="http://schemas.openxmlformats.org/officeDocument/2006/relationships/image" Target="../media/image140.png"/><Relationship Id="rId4" Type="http://schemas.openxmlformats.org/officeDocument/2006/relationships/image" Target="../media/image127.png"/><Relationship Id="rId9" Type="http://schemas.openxmlformats.org/officeDocument/2006/relationships/image" Target="../media/image135.png"/><Relationship Id="rId14" Type="http://schemas.openxmlformats.org/officeDocument/2006/relationships/image" Target="../media/image144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4.png"/><Relationship Id="rId3" Type="http://schemas.openxmlformats.org/officeDocument/2006/relationships/image" Target="../media/image127.png"/><Relationship Id="rId7" Type="http://schemas.openxmlformats.org/officeDocument/2006/relationships/image" Target="../media/image148.png"/><Relationship Id="rId12" Type="http://schemas.openxmlformats.org/officeDocument/2006/relationships/image" Target="../media/image143.png"/><Relationship Id="rId2" Type="http://schemas.openxmlformats.org/officeDocument/2006/relationships/image" Target="../media/image151.png"/><Relationship Id="rId16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7.png"/><Relationship Id="rId11" Type="http://schemas.openxmlformats.org/officeDocument/2006/relationships/image" Target="../media/image142.png"/><Relationship Id="rId5" Type="http://schemas.openxmlformats.org/officeDocument/2006/relationships/image" Target="../media/image129.png"/><Relationship Id="rId15" Type="http://schemas.openxmlformats.org/officeDocument/2006/relationships/image" Target="../media/image149.png"/><Relationship Id="rId10" Type="http://schemas.openxmlformats.org/officeDocument/2006/relationships/image" Target="../media/image141.png"/><Relationship Id="rId4" Type="http://schemas.openxmlformats.org/officeDocument/2006/relationships/image" Target="../media/image128.png"/><Relationship Id="rId9" Type="http://schemas.openxmlformats.org/officeDocument/2006/relationships/image" Target="../media/image140.png"/><Relationship Id="rId14" Type="http://schemas.openxmlformats.org/officeDocument/2006/relationships/image" Target="../media/image145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49.png"/><Relationship Id="rId3" Type="http://schemas.openxmlformats.org/officeDocument/2006/relationships/image" Target="../media/image128.png"/><Relationship Id="rId7" Type="http://schemas.openxmlformats.org/officeDocument/2006/relationships/image" Target="../media/image135.png"/><Relationship Id="rId12" Type="http://schemas.openxmlformats.org/officeDocument/2006/relationships/image" Target="../media/image152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8.png"/><Relationship Id="rId11" Type="http://schemas.openxmlformats.org/officeDocument/2006/relationships/image" Target="../media/image143.png"/><Relationship Id="rId5" Type="http://schemas.openxmlformats.org/officeDocument/2006/relationships/image" Target="../media/image147.png"/><Relationship Id="rId10" Type="http://schemas.openxmlformats.org/officeDocument/2006/relationships/image" Target="../media/image142.png"/><Relationship Id="rId4" Type="http://schemas.openxmlformats.org/officeDocument/2006/relationships/image" Target="../media/image129.png"/><Relationship Id="rId9" Type="http://schemas.openxmlformats.org/officeDocument/2006/relationships/image" Target="../media/image141.png"/><Relationship Id="rId14" Type="http://schemas.openxmlformats.org/officeDocument/2006/relationships/image" Target="../media/image150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28.png"/><Relationship Id="rId7" Type="http://schemas.openxmlformats.org/officeDocument/2006/relationships/image" Target="../media/image141.png"/><Relationship Id="rId12" Type="http://schemas.openxmlformats.org/officeDocument/2006/relationships/image" Target="../media/image150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11" Type="http://schemas.openxmlformats.org/officeDocument/2006/relationships/image" Target="../media/image149.png"/><Relationship Id="rId5" Type="http://schemas.openxmlformats.org/officeDocument/2006/relationships/image" Target="../media/image135.png"/><Relationship Id="rId10" Type="http://schemas.openxmlformats.org/officeDocument/2006/relationships/image" Target="../media/image152.png"/><Relationship Id="rId4" Type="http://schemas.openxmlformats.org/officeDocument/2006/relationships/image" Target="../media/image153.png"/><Relationship Id="rId9" Type="http://schemas.openxmlformats.org/officeDocument/2006/relationships/image" Target="../media/image14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28.png"/><Relationship Id="rId7" Type="http://schemas.openxmlformats.org/officeDocument/2006/relationships/image" Target="../media/image141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5" Type="http://schemas.openxmlformats.org/officeDocument/2006/relationships/image" Target="../media/image154.png"/><Relationship Id="rId10" Type="http://schemas.openxmlformats.org/officeDocument/2006/relationships/image" Target="../media/image152.png"/><Relationship Id="rId4" Type="http://schemas.openxmlformats.org/officeDocument/2006/relationships/image" Target="../media/image153.png"/><Relationship Id="rId9" Type="http://schemas.openxmlformats.org/officeDocument/2006/relationships/image" Target="../media/image143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png"/><Relationship Id="rId3" Type="http://schemas.openxmlformats.org/officeDocument/2006/relationships/image" Target="../media/image128.png"/><Relationship Id="rId7" Type="http://schemas.openxmlformats.org/officeDocument/2006/relationships/image" Target="../media/image141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5" Type="http://schemas.openxmlformats.org/officeDocument/2006/relationships/image" Target="../media/image154.png"/><Relationship Id="rId4" Type="http://schemas.openxmlformats.org/officeDocument/2006/relationships/image" Target="../media/image153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5.png"/><Relationship Id="rId5" Type="http://schemas.openxmlformats.org/officeDocument/2006/relationships/image" Target="../media/image141.png"/><Relationship Id="rId4" Type="http://schemas.openxmlformats.org/officeDocument/2006/relationships/image" Target="../media/image140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8.png"/><Relationship Id="rId4" Type="http://schemas.openxmlformats.org/officeDocument/2006/relationships/image" Target="../media/image157.pn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2.wmf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wmf"/><Relationship Id="rId2" Type="http://schemas.openxmlformats.org/officeDocument/2006/relationships/image" Target="../media/image163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6.wmf"/><Relationship Id="rId4" Type="http://schemas.openxmlformats.org/officeDocument/2006/relationships/image" Target="../media/image16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8675688" cy="1470025"/>
          </a:xfrm>
        </p:spPr>
        <p:txBody>
          <a:bodyPr/>
          <a:lstStyle/>
          <a:p>
            <a:r>
              <a:rPr lang="lt-LT" sz="4000"/>
              <a:t>Formulės gylis.</a:t>
            </a:r>
            <a:br>
              <a:rPr lang="lt-LT" sz="4000"/>
            </a:br>
            <a:r>
              <a:rPr lang="lt-LT" sz="4000"/>
              <a:t/>
            </a:r>
            <a:br>
              <a:rPr lang="lt-LT" sz="4000"/>
            </a:br>
            <a:r>
              <a:rPr lang="lt-LT" sz="4000"/>
              <a:t>Prefiksinis, postfiksinis ir infiksinis pavidalai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539750" y="476250"/>
            <a:ext cx="8351838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Randame pirmo gylio formules:</a:t>
            </a:r>
          </a:p>
          <a:p>
            <a:pPr algn="ctr">
              <a:spcBef>
                <a:spcPct val="50000"/>
              </a:spcBef>
            </a:pPr>
            <a:r>
              <a:rPr lang="lt-LT"/>
              <a:t>((A</a:t>
            </a:r>
            <a:r>
              <a:rPr lang="en-US"/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B) | (C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&amp; u )) v ( s 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23850" y="2349500"/>
            <a:ext cx="835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/>
              <a:t>E</a:t>
            </a:r>
            <a:r>
              <a:rPr lang="en-US"/>
              <a:t> = </a:t>
            </a:r>
            <a:r>
              <a:rPr lang="lt-LT"/>
              <a:t>(A</a:t>
            </a:r>
            <a:r>
              <a:rPr lang="en-US"/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B)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;		F =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(C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&amp; u );	 	G =  ( s 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468313" y="3573463"/>
            <a:ext cx="842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Prefiksiniu pavidalu jos atrodys taip: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250825" y="4149725"/>
            <a:ext cx="835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/>
              <a:t>E</a:t>
            </a:r>
            <a:r>
              <a:rPr lang="en-US"/>
              <a:t> =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;		F =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&amp; C u ;	 	G =     s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endParaRPr lang="en-US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323850" y="5300663"/>
            <a:ext cx="835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Pasinaudojame naujais žymėjimais:</a:t>
            </a:r>
            <a:endParaRPr lang="en-US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323850" y="5876925"/>
            <a:ext cx="835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/>
              <a:t>( E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| F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) v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endParaRPr lang="en-US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  <p:bldP spid="89094" grpId="0"/>
      <p:bldP spid="89095" grpId="0"/>
      <p:bldP spid="89096" grpId="0"/>
      <p:bldP spid="890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351837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Tęsiame:</a:t>
            </a:r>
          </a:p>
          <a:p>
            <a:pPr algn="ctr">
              <a:spcBef>
                <a:spcPct val="50000"/>
              </a:spcBef>
            </a:pPr>
            <a:r>
              <a:rPr lang="lt-LT"/>
              <a:t>( E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| F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) v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endParaRPr lang="en-US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395288" y="2420938"/>
            <a:ext cx="835183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I </a:t>
            </a:r>
            <a:r>
              <a:rPr lang="en-US"/>
              <a:t>= E | F,	</a:t>
            </a:r>
            <a:r>
              <a:rPr lang="lt-LT"/>
              <a:t>prefiksiniu pavidalu: 	I </a:t>
            </a:r>
            <a:r>
              <a:rPr lang="en-US"/>
              <a:t>= | E F </a:t>
            </a:r>
          </a:p>
          <a:p>
            <a:pPr>
              <a:spcBef>
                <a:spcPct val="50000"/>
              </a:spcBef>
            </a:pPr>
            <a:r>
              <a:rPr lang="lt-LT"/>
              <a:t>Perrašome formulę		I v G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539750" y="4365625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J </a:t>
            </a:r>
            <a:r>
              <a:rPr lang="en-US"/>
              <a:t>= I v G,	</a:t>
            </a:r>
            <a:r>
              <a:rPr lang="lt-LT"/>
              <a:t>prefiksiniu pavidalu:	J </a:t>
            </a:r>
            <a:r>
              <a:rPr lang="en-US"/>
              <a:t>= v I G</a:t>
            </a:r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/>
      <p:bldP spid="901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Antras etapas – atbulinė eiga: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95288" y="981075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J </a:t>
            </a:r>
            <a:r>
              <a:rPr lang="en-US"/>
              <a:t>= v I G</a:t>
            </a:r>
            <a:r>
              <a:rPr lang="lt-LT"/>
              <a:t>,	kur 	 I </a:t>
            </a:r>
            <a:r>
              <a:rPr lang="en-US"/>
              <a:t>= | E F</a:t>
            </a:r>
            <a:r>
              <a:rPr lang="lt-LT"/>
              <a:t>, </a:t>
            </a:r>
            <a:r>
              <a:rPr lang="en-US"/>
              <a:t> </a:t>
            </a:r>
            <a:r>
              <a:rPr lang="lt-LT"/>
              <a:t>	</a:t>
            </a:r>
            <a:r>
              <a:rPr lang="en-US">
                <a:sym typeface="Symbol" panose="05050102010706020507" pitchFamily="18" charset="2"/>
              </a:rPr>
              <a:t>G =     s </a:t>
            </a:r>
            <a:r>
              <a:rPr lang="lt-LT">
                <a:sym typeface="Symbol" panose="05050102010706020507" pitchFamily="18" charset="2"/>
              </a:rPr>
              <a:t>D</a:t>
            </a:r>
            <a:endParaRPr lang="lt-LT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82804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/>
              <a:t>J </a:t>
            </a:r>
            <a:r>
              <a:rPr lang="en-US"/>
              <a:t>= v </a:t>
            </a:r>
            <a:r>
              <a:rPr lang="en-US">
                <a:solidFill>
                  <a:srgbClr val="CC0000"/>
                </a:solidFill>
              </a:rPr>
              <a:t>| E F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sym typeface="Symbol" panose="05050102010706020507" pitchFamily="18" charset="2"/>
              </a:rPr>
              <a:t> s </a:t>
            </a:r>
            <a:r>
              <a:rPr lang="lt-LT">
                <a:solidFill>
                  <a:schemeClr val="accent2"/>
                </a:solidFill>
                <a:sym typeface="Symbol" panose="05050102010706020507" pitchFamily="18" charset="2"/>
              </a:rPr>
              <a:t>D</a:t>
            </a:r>
            <a:r>
              <a:rPr lang="en-US"/>
              <a:t> </a:t>
            </a:r>
            <a:r>
              <a:rPr lang="lt-LT"/>
              <a:t>,	</a:t>
            </a:r>
          </a:p>
          <a:p>
            <a:pPr>
              <a:spcBef>
                <a:spcPct val="50000"/>
              </a:spcBef>
            </a:pPr>
            <a:r>
              <a:rPr lang="lt-LT"/>
              <a:t>čia 	 E</a:t>
            </a:r>
            <a:r>
              <a:rPr lang="en-US"/>
              <a:t> =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</a:t>
            </a:r>
            <a:r>
              <a:rPr lang="lt-LT">
                <a:sym typeface="Symbol" panose="05050102010706020507" pitchFamily="18" charset="2"/>
              </a:rPr>
              <a:t>B</a:t>
            </a:r>
            <a:r>
              <a:rPr lang="lt-LT"/>
              <a:t>,  		</a:t>
            </a:r>
            <a:r>
              <a:rPr lang="en-US">
                <a:sym typeface="Symbol" panose="05050102010706020507" pitchFamily="18" charset="2"/>
              </a:rPr>
              <a:t>F =</a:t>
            </a:r>
            <a:r>
              <a:rPr lang="lt-LT">
                <a:sym typeface="Symbol" panose="05050102010706020507" pitchFamily="18" charset="2"/>
              </a:rPr>
              <a:t> </a:t>
            </a:r>
            <a:r>
              <a:rPr lang="en-US">
                <a:sym typeface="Symbol" panose="05050102010706020507" pitchFamily="18" charset="2"/>
              </a:rPr>
              <a:t>&amp; C u </a:t>
            </a:r>
            <a:r>
              <a:rPr lang="lt-LT">
                <a:sym typeface="Symbol" panose="05050102010706020507" pitchFamily="18" charset="2"/>
              </a:rPr>
              <a:t>, 		 </a:t>
            </a:r>
            <a:r>
              <a:rPr lang="en-US">
                <a:sym typeface="Symbol" panose="05050102010706020507" pitchFamily="18" charset="2"/>
              </a:rPr>
              <a:t>D = | </a:t>
            </a:r>
            <a:r>
              <a:rPr lang="lt-LT">
                <a:sym typeface="Symbol" panose="05050102010706020507" pitchFamily="18" charset="2"/>
              </a:rPr>
              <a:t>e </a:t>
            </a:r>
            <a:r>
              <a:rPr lang="en-US">
                <a:sym typeface="Symbol" panose="05050102010706020507" pitchFamily="18" charset="2"/>
              </a:rPr>
              <a:t>u </a:t>
            </a:r>
            <a:endParaRPr lang="lt-LT">
              <a:sym typeface="Symbol" panose="05050102010706020507" pitchFamily="18" charset="2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39750" y="3500438"/>
            <a:ext cx="82804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/>
              <a:t>J </a:t>
            </a:r>
            <a:r>
              <a:rPr lang="en-US"/>
              <a:t>= v | </a:t>
            </a:r>
            <a:r>
              <a:rPr lang="lt-LT">
                <a:solidFill>
                  <a:srgbClr val="CC0000"/>
                </a:solidFill>
                <a:sym typeface="Symbol" panose="05050102010706020507" pitchFamily="18" charset="2"/>
              </a:rPr>
              <a:t></a:t>
            </a:r>
            <a:r>
              <a:rPr lang="en-US">
                <a:solidFill>
                  <a:srgbClr val="CC0000"/>
                </a:solidFill>
                <a:sym typeface="Symbol" panose="05050102010706020507" pitchFamily="18" charset="2"/>
              </a:rPr>
              <a:t> A </a:t>
            </a:r>
            <a:r>
              <a:rPr lang="lt-LT">
                <a:solidFill>
                  <a:srgbClr val="CC0000"/>
                </a:solidFill>
                <a:sym typeface="Symbol" panose="05050102010706020507" pitchFamily="18" charset="2"/>
              </a:rPr>
              <a:t>B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sym typeface="Symbol" panose="05050102010706020507" pitchFamily="18" charset="2"/>
              </a:rPr>
              <a:t>&amp; C u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 s </a:t>
            </a:r>
            <a:r>
              <a:rPr lang="en-US">
                <a:solidFill>
                  <a:srgbClr val="006600"/>
                </a:solidFill>
                <a:sym typeface="Symbol" panose="05050102010706020507" pitchFamily="18" charset="2"/>
              </a:rPr>
              <a:t>| </a:t>
            </a:r>
            <a:r>
              <a:rPr lang="lt-LT">
                <a:solidFill>
                  <a:srgbClr val="006600"/>
                </a:solidFill>
                <a:sym typeface="Symbol" panose="05050102010706020507" pitchFamily="18" charset="2"/>
              </a:rPr>
              <a:t>e </a:t>
            </a:r>
            <a:r>
              <a:rPr lang="en-US">
                <a:solidFill>
                  <a:srgbClr val="006600"/>
                </a:solidFill>
                <a:sym typeface="Symbol" panose="05050102010706020507" pitchFamily="18" charset="2"/>
              </a:rPr>
              <a:t>u</a:t>
            </a:r>
            <a:r>
              <a:rPr lang="en-US"/>
              <a:t> </a:t>
            </a:r>
            <a:r>
              <a:rPr lang="lt-LT"/>
              <a:t>,</a:t>
            </a:r>
          </a:p>
          <a:p>
            <a:pPr>
              <a:spcBef>
                <a:spcPct val="50000"/>
              </a:spcBef>
            </a:pPr>
            <a:r>
              <a:rPr lang="lt-LT"/>
              <a:t>čia 	 </a:t>
            </a:r>
            <a:r>
              <a:rPr lang="en-US"/>
              <a:t>A =</a:t>
            </a:r>
            <a:r>
              <a:rPr lang="lt-LT"/>
              <a:t> v</a:t>
            </a:r>
            <a:r>
              <a:rPr lang="en-US"/>
              <a:t> </a:t>
            </a:r>
            <a:r>
              <a:rPr lang="lt-LT"/>
              <a:t> e t</a:t>
            </a:r>
            <a:r>
              <a:rPr lang="en-US"/>
              <a:t> </a:t>
            </a:r>
            <a:r>
              <a:rPr lang="lt-LT"/>
              <a:t>, 	 </a:t>
            </a:r>
            <a:r>
              <a:rPr lang="en-US"/>
              <a:t>B =  </a:t>
            </a:r>
            <a:r>
              <a:rPr lang="en-US">
                <a:sym typeface="Symbol" panose="05050102010706020507" pitchFamily="18" charset="2"/>
              </a:rPr>
              <a:t>¬ </a:t>
            </a:r>
            <a:r>
              <a:rPr lang="lt-LT">
                <a:sym typeface="Symbol" panose="05050102010706020507" pitchFamily="18" charset="2"/>
              </a:rPr>
              <a:t>s, 	 </a:t>
            </a:r>
            <a:r>
              <a:rPr lang="en-US">
                <a:sym typeface="Symbol" panose="05050102010706020507" pitchFamily="18" charset="2"/>
              </a:rPr>
              <a:t>C =  ¬ </a:t>
            </a:r>
            <a:r>
              <a:rPr lang="lt-LT">
                <a:sym typeface="Symbol" panose="05050102010706020507" pitchFamily="18" charset="2"/>
              </a:rPr>
              <a:t>t 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395288" y="5084763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 dirty="0"/>
              <a:t>J </a:t>
            </a:r>
            <a:r>
              <a:rPr lang="en-US" dirty="0"/>
              <a:t>= v | </a:t>
            </a:r>
            <a:r>
              <a:rPr lang="lt-LT" dirty="0">
                <a:sym typeface="Symbol" panose="05050102010706020507" pitchFamily="18" charset="2"/>
              </a:rPr>
              <a:t></a:t>
            </a:r>
            <a:r>
              <a:rPr lang="en-US" dirty="0">
                <a:solidFill>
                  <a:srgbClr val="CC0000"/>
                </a:solidFill>
                <a:sym typeface="Symbol" panose="05050102010706020507" pitchFamily="18" charset="2"/>
              </a:rPr>
              <a:t> </a:t>
            </a:r>
            <a:r>
              <a:rPr lang="lt-LT" dirty="0">
                <a:solidFill>
                  <a:srgbClr val="CC0000"/>
                </a:solidFill>
              </a:rPr>
              <a:t>v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lt-LT" dirty="0">
                <a:solidFill>
                  <a:srgbClr val="CC0000"/>
                </a:solidFill>
              </a:rPr>
              <a:t> e t</a:t>
            </a:r>
            <a:r>
              <a:rPr lang="en-US" dirty="0">
                <a:solidFill>
                  <a:srgbClr val="CC0000"/>
                </a:solidFill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chemeClr val="accent2"/>
                </a:solidFill>
                <a:sym typeface="Symbol" panose="05050102010706020507" pitchFamily="18" charset="2"/>
              </a:rPr>
              <a:t>¬ </a:t>
            </a:r>
            <a:r>
              <a:rPr lang="lt-LT" dirty="0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&amp; </a:t>
            </a:r>
            <a:r>
              <a:rPr lang="en-US" dirty="0">
                <a:solidFill>
                  <a:srgbClr val="006600"/>
                </a:solidFill>
                <a:sym typeface="Symbol" panose="05050102010706020507" pitchFamily="18" charset="2"/>
              </a:rPr>
              <a:t>¬ </a:t>
            </a:r>
            <a:r>
              <a:rPr lang="lt-LT" dirty="0">
                <a:solidFill>
                  <a:srgbClr val="006600"/>
                </a:solidFill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u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 s | </a:t>
            </a:r>
            <a:r>
              <a:rPr lang="lt-LT" dirty="0">
                <a:sym typeface="Symbol" panose="05050102010706020507" pitchFamily="18" charset="2"/>
              </a:rPr>
              <a:t>e </a:t>
            </a:r>
            <a:r>
              <a:rPr lang="en-US" dirty="0">
                <a:sym typeface="Symbol" panose="05050102010706020507" pitchFamily="18" charset="2"/>
              </a:rPr>
              <a:t>u</a:t>
            </a:r>
            <a:r>
              <a:rPr lang="en-US" dirty="0"/>
              <a:t> </a:t>
            </a:r>
            <a:r>
              <a:rPr lang="lt-LT" dirty="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/>
      <p:bldP spid="91142" grpId="0"/>
      <p:bldP spid="91143" grpId="0"/>
      <p:bldP spid="911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683568" y="2060848"/>
            <a:ext cx="7303198" cy="1512168"/>
            <a:chOff x="236474" y="2204864"/>
            <a:chExt cx="7303198" cy="1512168"/>
          </a:xfrm>
        </p:grpSpPr>
        <p:grpSp>
          <p:nvGrpSpPr>
            <p:cNvPr id="5" name="Group 4"/>
            <p:cNvGrpSpPr/>
            <p:nvPr/>
          </p:nvGrpSpPr>
          <p:grpSpPr>
            <a:xfrm>
              <a:off x="4139952" y="2204864"/>
              <a:ext cx="648072" cy="581984"/>
              <a:chOff x="4139952" y="2204864"/>
              <a:chExt cx="648072" cy="58198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" name="Rectangle 2"/>
                  <p:cNvSpPr/>
                  <p:nvPr/>
                </p:nvSpPr>
                <p:spPr>
                  <a:xfrm>
                    <a:off x="4242613" y="2253586"/>
                    <a:ext cx="44274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3" name="Rectangle 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2613" y="2253586"/>
                    <a:ext cx="442749" cy="461665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" name="Rectangle 3"/>
              <p:cNvSpPr/>
              <p:nvPr/>
            </p:nvSpPr>
            <p:spPr>
              <a:xfrm>
                <a:off x="4139952" y="220486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36474" y="3135048"/>
              <a:ext cx="4006139" cy="581984"/>
              <a:chOff x="2150036" y="3135048"/>
              <a:chExt cx="4006139" cy="581984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2150036" y="3135048"/>
                <a:ext cx="4006139" cy="581984"/>
                <a:chOff x="4139952" y="2204864"/>
                <a:chExt cx="648072" cy="58198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4242613" y="2253586"/>
                  <a:ext cx="2988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endParaRPr lang="lt-LT" dirty="0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4139952" y="220486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Rectangle 5"/>
                  <p:cNvSpPr/>
                  <p:nvPr/>
                </p:nvSpPr>
                <p:spPr>
                  <a:xfrm>
                    <a:off x="2691772" y="3172784"/>
                    <a:ext cx="284520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((</m:t>
                          </m:r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)⇒</m:t>
                          </m:r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)|</m:t>
                          </m:r>
                          <m:d>
                            <m:dPr>
                              <m:ctrlPr>
                                <a:rPr lang="lt-L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acc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6" name="Rectangle 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91772" y="3172784"/>
                    <a:ext cx="2845202" cy="46166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Group 8"/>
            <p:cNvGrpSpPr/>
            <p:nvPr/>
          </p:nvGrpSpPr>
          <p:grpSpPr>
            <a:xfrm>
              <a:off x="6011945" y="3135048"/>
              <a:ext cx="1527727" cy="581984"/>
              <a:chOff x="6011945" y="3135048"/>
              <a:chExt cx="1527727" cy="58198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6011946" y="3135048"/>
                <a:ext cx="152772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Rectangle 7"/>
                  <p:cNvSpPr/>
                  <p:nvPr/>
                </p:nvSpPr>
                <p:spPr>
                  <a:xfrm>
                    <a:off x="6011945" y="3195207"/>
                    <a:ext cx="1527726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11945" y="3195207"/>
                    <a:ext cx="1527726" cy="46166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2" name="Straight Connector 11"/>
            <p:cNvCxnSpPr>
              <a:stCxn id="4" idx="1"/>
              <a:endCxn id="16" idx="0"/>
            </p:cNvCxnSpPr>
            <p:nvPr/>
          </p:nvCxnSpPr>
          <p:spPr>
            <a:xfrm flipH="1">
              <a:off x="2239544" y="2495856"/>
              <a:ext cx="1900408" cy="63919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9" idx="0"/>
            </p:cNvCxnSpPr>
            <p:nvPr/>
          </p:nvCxnSpPr>
          <p:spPr>
            <a:xfrm flipH="1" flipV="1">
              <a:off x="4788023" y="2464300"/>
              <a:ext cx="1987786" cy="67074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602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242772" y="2060848"/>
            <a:ext cx="7743994" cy="2489801"/>
            <a:chOff x="242772" y="2060848"/>
            <a:chExt cx="7743994" cy="2489801"/>
          </a:xfrm>
        </p:grpSpPr>
        <p:grpSp>
          <p:nvGrpSpPr>
            <p:cNvPr id="18" name="Group 17"/>
            <p:cNvGrpSpPr/>
            <p:nvPr/>
          </p:nvGrpSpPr>
          <p:grpSpPr>
            <a:xfrm>
              <a:off x="1318189" y="2060848"/>
              <a:ext cx="6668577" cy="1512168"/>
              <a:chOff x="871095" y="2204864"/>
              <a:chExt cx="6668577" cy="15121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139952" y="2204864"/>
                <a:ext cx="648072" cy="581984"/>
                <a:chOff x="4139952" y="2204864"/>
                <a:chExt cx="648072" cy="58198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" name="Rectangle 2"/>
                    <p:cNvSpPr/>
                    <p:nvPr/>
                  </p:nvSpPr>
                  <p:spPr>
                    <a:xfrm>
                      <a:off x="4242613" y="2253586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3" name="Rectangle 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42613" y="2253586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4" name="Rectangle 3"/>
                <p:cNvSpPr/>
                <p:nvPr/>
              </p:nvSpPr>
              <p:spPr>
                <a:xfrm>
                  <a:off x="4139952" y="220486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871095" y="3112624"/>
                <a:ext cx="1616638" cy="581984"/>
                <a:chOff x="2784657" y="3112624"/>
                <a:chExt cx="1616638" cy="581984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2784657" y="3112624"/>
                  <a:ext cx="1616638" cy="581984"/>
                  <a:chOff x="4242613" y="2182440"/>
                  <a:chExt cx="261523" cy="581984"/>
                </a:xfrm>
              </p:grpSpPr>
              <p:sp>
                <p:nvSpPr>
                  <p:cNvPr id="15" name="Rectangle 14"/>
                  <p:cNvSpPr/>
                  <p:nvPr/>
                </p:nvSpPr>
                <p:spPr>
                  <a:xfrm>
                    <a:off x="4242613" y="2253586"/>
                    <a:ext cx="29884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4399296" y="2182440"/>
                    <a:ext cx="104840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" name="Rectangle 5"/>
                    <p:cNvSpPr/>
                    <p:nvPr/>
                  </p:nvSpPr>
                  <p:spPr>
                    <a:xfrm>
                      <a:off x="3897557" y="3150987"/>
                      <a:ext cx="35939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</a:rPr>
                              <m:t>|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6" name="Rectangle 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97557" y="3150987"/>
                      <a:ext cx="359394" cy="46166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l="-3390" r="-3390" b="-184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9" name="Group 8"/>
              <p:cNvGrpSpPr/>
              <p:nvPr/>
            </p:nvGrpSpPr>
            <p:grpSpPr>
              <a:xfrm>
                <a:off x="6011945" y="3135048"/>
                <a:ext cx="1527727" cy="581984"/>
                <a:chOff x="6011945" y="3135048"/>
                <a:chExt cx="1527727" cy="581984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6011946" y="3135048"/>
                  <a:ext cx="1527726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" name="Rectangle 7"/>
                    <p:cNvSpPr/>
                    <p:nvPr/>
                  </p:nvSpPr>
                  <p:spPr>
                    <a:xfrm>
                      <a:off x="6011945" y="3195207"/>
                      <a:ext cx="1527726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8" name="Rectangle 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011945" y="3195207"/>
                      <a:ext cx="1527726" cy="46166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2" name="Straight Connector 11"/>
              <p:cNvCxnSpPr>
                <a:stCxn id="4" idx="1"/>
                <a:endCxn id="16" idx="0"/>
              </p:cNvCxnSpPr>
              <p:nvPr/>
            </p:nvCxnSpPr>
            <p:spPr>
              <a:xfrm flipH="1">
                <a:off x="2163692" y="2495856"/>
                <a:ext cx="1976260" cy="61676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19" idx="0"/>
              </p:cNvCxnSpPr>
              <p:nvPr/>
            </p:nvCxnSpPr>
            <p:spPr>
              <a:xfrm flipH="1" flipV="1">
                <a:off x="4788023" y="2464300"/>
                <a:ext cx="1987786" cy="67074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242772" y="3963901"/>
              <a:ext cx="2520280" cy="581984"/>
              <a:chOff x="251521" y="4192618"/>
              <a:chExt cx="2520280" cy="58198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51521" y="4192618"/>
                <a:ext cx="252028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Rectangle 1"/>
                  <p:cNvSpPr/>
                  <p:nvPr/>
                </p:nvSpPr>
                <p:spPr>
                  <a:xfrm>
                    <a:off x="509046" y="4212208"/>
                    <a:ext cx="1838645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)⇒</m:t>
                          </m:r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2" name="Rectangle 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9046" y="4212208"/>
                    <a:ext cx="1838645" cy="461665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r="-11258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1" name="Rectangle 20"/>
            <p:cNvSpPr/>
            <p:nvPr/>
          </p:nvSpPr>
          <p:spPr>
            <a:xfrm>
              <a:off x="3048634" y="3968665"/>
              <a:ext cx="1669130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3489854" y="3983491"/>
                  <a:ext cx="7866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acc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&amp;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9854" y="3983491"/>
                  <a:ext cx="786689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Connector 25"/>
            <p:cNvCxnSpPr>
              <a:stCxn id="16" idx="1"/>
              <a:endCxn id="20" idx="0"/>
            </p:cNvCxnSpPr>
            <p:nvPr/>
          </p:nvCxnSpPr>
          <p:spPr>
            <a:xfrm flipH="1">
              <a:off x="1502912" y="3259600"/>
              <a:ext cx="783833" cy="704301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1" idx="0"/>
              <a:endCxn id="16" idx="3"/>
            </p:cNvCxnSpPr>
            <p:nvPr/>
          </p:nvCxnSpPr>
          <p:spPr>
            <a:xfrm flipH="1" flipV="1">
              <a:off x="2934827" y="3259600"/>
              <a:ext cx="948372" cy="709065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56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069" name="Group 88068"/>
          <p:cNvGrpSpPr/>
          <p:nvPr/>
        </p:nvGrpSpPr>
        <p:grpSpPr>
          <a:xfrm>
            <a:off x="150415" y="2060848"/>
            <a:ext cx="7836351" cy="3480330"/>
            <a:chOff x="150415" y="2060848"/>
            <a:chExt cx="7836351" cy="3480330"/>
          </a:xfrm>
        </p:grpSpPr>
        <p:grpSp>
          <p:nvGrpSpPr>
            <p:cNvPr id="31" name="Group 30"/>
            <p:cNvGrpSpPr/>
            <p:nvPr/>
          </p:nvGrpSpPr>
          <p:grpSpPr>
            <a:xfrm>
              <a:off x="1028006" y="2060848"/>
              <a:ext cx="6958760" cy="2489801"/>
              <a:chOff x="1028006" y="2060848"/>
              <a:chExt cx="6958760" cy="2489801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318189" y="2060848"/>
                <a:ext cx="6668577" cy="1512168"/>
                <a:chOff x="871095" y="2204864"/>
                <a:chExt cx="6668577" cy="1512168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4139952" y="2204864"/>
                  <a:ext cx="648072" cy="581984"/>
                  <a:chOff x="4139952" y="2204864"/>
                  <a:chExt cx="648072" cy="581984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" name="Rectangle 2"/>
                      <p:cNvSpPr/>
                      <p:nvPr/>
                    </p:nvSpPr>
                    <p:spPr>
                      <a:xfrm>
                        <a:off x="4242613" y="2253586"/>
                        <a:ext cx="44274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∨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3" name="Rectangle 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42613" y="2253586"/>
                        <a:ext cx="442749" cy="461665"/>
                      </a:xfrm>
                      <a:prstGeom prst="rect">
                        <a:avLst/>
                      </a:prstGeom>
                      <a:blipFill rotWithShape="0">
                        <a:blip r:embed="rId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4" name="Rectangle 3"/>
                  <p:cNvSpPr/>
                  <p:nvPr/>
                </p:nvSpPr>
                <p:spPr>
                  <a:xfrm>
                    <a:off x="4139952" y="2204864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grpSp>
              <p:nvGrpSpPr>
                <p:cNvPr id="7" name="Group 6"/>
                <p:cNvGrpSpPr/>
                <p:nvPr/>
              </p:nvGrpSpPr>
              <p:grpSpPr>
                <a:xfrm>
                  <a:off x="871095" y="3112624"/>
                  <a:ext cx="1616638" cy="581984"/>
                  <a:chOff x="2784657" y="3112624"/>
                  <a:chExt cx="1616638" cy="581984"/>
                </a:xfrm>
              </p:grpSpPr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2784657" y="3112624"/>
                    <a:ext cx="1616638" cy="581984"/>
                    <a:chOff x="4242613" y="2182440"/>
                    <a:chExt cx="261523" cy="581984"/>
                  </a:xfrm>
                </p:grpSpPr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4242613" y="2253586"/>
                      <a:ext cx="2988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endParaRPr lang="lt-LT" dirty="0"/>
                    </a:p>
                  </p:txBody>
                </p:sp>
                <p:sp>
                  <p:nvSpPr>
                    <p:cNvPr id="16" name="Rectangle 15"/>
                    <p:cNvSpPr/>
                    <p:nvPr/>
                  </p:nvSpPr>
                  <p:spPr>
                    <a:xfrm>
                      <a:off x="4399296" y="2182440"/>
                      <a:ext cx="104840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" name="Rectangle 5"/>
                      <p:cNvSpPr/>
                      <p:nvPr/>
                    </p:nvSpPr>
                    <p:spPr>
                      <a:xfrm>
                        <a:off x="3897557" y="3150987"/>
                        <a:ext cx="359394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6" name="Rectangle 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897557" y="3150987"/>
                        <a:ext cx="359394" cy="461665"/>
                      </a:xfrm>
                      <a:prstGeom prst="rect">
                        <a:avLst/>
                      </a:prstGeom>
                      <a:blipFill rotWithShape="0">
                        <a:blip r:embed="rId4"/>
                        <a:stretch>
                          <a:fillRect l="-3390" r="-3390" b="-184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9" name="Group 8"/>
                <p:cNvGrpSpPr/>
                <p:nvPr/>
              </p:nvGrpSpPr>
              <p:grpSpPr>
                <a:xfrm>
                  <a:off x="6011945" y="3135048"/>
                  <a:ext cx="1527727" cy="581984"/>
                  <a:chOff x="6011945" y="3135048"/>
                  <a:chExt cx="1527727" cy="581984"/>
                </a:xfrm>
              </p:grpSpPr>
              <p:sp>
                <p:nvSpPr>
                  <p:cNvPr id="19" name="Rectangle 18"/>
                  <p:cNvSpPr/>
                  <p:nvPr/>
                </p:nvSpPr>
                <p:spPr>
                  <a:xfrm>
                    <a:off x="6011946" y="3135048"/>
                    <a:ext cx="152772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6011945" y="3195207"/>
                        <a:ext cx="1527726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</m:t>
                              </m:r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8" name="Rectangle 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011945" y="3195207"/>
                        <a:ext cx="1527726" cy="461665"/>
                      </a:xfrm>
                      <a:prstGeom prst="rect">
                        <a:avLst/>
                      </a:prstGeom>
                      <a:blipFill rotWithShape="0"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12" name="Straight Connector 11"/>
                <p:cNvCxnSpPr>
                  <a:stCxn id="4" idx="1"/>
                  <a:endCxn id="16" idx="0"/>
                </p:cNvCxnSpPr>
                <p:nvPr/>
              </p:nvCxnSpPr>
              <p:spPr>
                <a:xfrm flipH="1">
                  <a:off x="2163692" y="2495856"/>
                  <a:ext cx="1976260" cy="61676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>
                  <a:stCxn id="19" idx="0"/>
                </p:cNvCxnSpPr>
                <p:nvPr/>
              </p:nvCxnSpPr>
              <p:spPr>
                <a:xfrm flipH="1" flipV="1">
                  <a:off x="4788023" y="2464300"/>
                  <a:ext cx="1987786" cy="67074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0"/>
              <p:cNvGrpSpPr/>
              <p:nvPr/>
            </p:nvGrpSpPr>
            <p:grpSpPr>
              <a:xfrm>
                <a:off x="1028006" y="3963901"/>
                <a:ext cx="904151" cy="581984"/>
                <a:chOff x="1036755" y="4192618"/>
                <a:chExt cx="904151" cy="581984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1036755" y="4192618"/>
                  <a:ext cx="904151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" name="Rectangle 1"/>
                    <p:cNvSpPr/>
                    <p:nvPr/>
                  </p:nvSpPr>
                  <p:spPr>
                    <a:xfrm>
                      <a:off x="1247815" y="4244765"/>
                      <a:ext cx="527709" cy="461665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2" name="Rectangle 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47815" y="4244765"/>
                      <a:ext cx="527709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1" name="Rectangle 20"/>
              <p:cNvSpPr/>
              <p:nvPr/>
            </p:nvSpPr>
            <p:spPr>
              <a:xfrm>
                <a:off x="3048634" y="3968665"/>
                <a:ext cx="166913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Rectangle 12"/>
                  <p:cNvSpPr/>
                  <p:nvPr/>
                </p:nvSpPr>
                <p:spPr>
                  <a:xfrm>
                    <a:off x="3489854" y="3983491"/>
                    <a:ext cx="78668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13" name="Rectangle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854" y="3983491"/>
                    <a:ext cx="786689" cy="46166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6" name="Straight Connector 25"/>
              <p:cNvCxnSpPr>
                <a:stCxn id="16" idx="1"/>
                <a:endCxn id="20" idx="0"/>
              </p:cNvCxnSpPr>
              <p:nvPr/>
            </p:nvCxnSpPr>
            <p:spPr>
              <a:xfrm flipH="1">
                <a:off x="1480082" y="3259600"/>
                <a:ext cx="806663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1" idx="0"/>
                <a:endCxn id="16" idx="3"/>
              </p:cNvCxnSpPr>
              <p:nvPr/>
            </p:nvCxnSpPr>
            <p:spPr>
              <a:xfrm flipH="1" flipV="1">
                <a:off x="2934827" y="3259600"/>
                <a:ext cx="948372" cy="70906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150415" y="4959194"/>
              <a:ext cx="1253233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78034" y="4957528"/>
              <a:ext cx="1253233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343066" y="5019353"/>
                  <a:ext cx="86793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066" y="5019353"/>
                  <a:ext cx="867930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1932157" y="5019352"/>
                  <a:ext cx="41056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157" y="5019352"/>
                  <a:ext cx="410562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r="-31343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Connector 31"/>
            <p:cNvCxnSpPr>
              <a:stCxn id="20" idx="1"/>
              <a:endCxn id="27" idx="0"/>
            </p:cNvCxnSpPr>
            <p:nvPr/>
          </p:nvCxnSpPr>
          <p:spPr>
            <a:xfrm flipH="1">
              <a:off x="777032" y="4254893"/>
              <a:ext cx="250974" cy="704301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8" idx="0"/>
              <a:endCxn id="20" idx="3"/>
            </p:cNvCxnSpPr>
            <p:nvPr/>
          </p:nvCxnSpPr>
          <p:spPr>
            <a:xfrm flipH="1" flipV="1">
              <a:off x="1932157" y="4254893"/>
              <a:ext cx="272494" cy="702635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59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074" name="Group 88073"/>
          <p:cNvGrpSpPr/>
          <p:nvPr/>
        </p:nvGrpSpPr>
        <p:grpSpPr>
          <a:xfrm>
            <a:off x="124173" y="2060848"/>
            <a:ext cx="7862593" cy="4475623"/>
            <a:chOff x="124173" y="2060848"/>
            <a:chExt cx="7862593" cy="4475623"/>
          </a:xfrm>
        </p:grpSpPr>
        <p:grpSp>
          <p:nvGrpSpPr>
            <p:cNvPr id="88069" name="Group 88068"/>
            <p:cNvGrpSpPr/>
            <p:nvPr/>
          </p:nvGrpSpPr>
          <p:grpSpPr>
            <a:xfrm>
              <a:off x="509046" y="2060848"/>
              <a:ext cx="7477720" cy="3480330"/>
              <a:chOff x="509046" y="2060848"/>
              <a:chExt cx="7477720" cy="3480330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028006" y="2060848"/>
                <a:ext cx="6958760" cy="2489801"/>
                <a:chOff x="1028006" y="2060848"/>
                <a:chExt cx="6958760" cy="2489801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1318189" y="2060848"/>
                  <a:ext cx="6668577" cy="1512168"/>
                  <a:chOff x="871095" y="2204864"/>
                  <a:chExt cx="6668577" cy="1512168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4139952" y="2204864"/>
                    <a:ext cx="648072" cy="581984"/>
                    <a:chOff x="4139952" y="2204864"/>
                    <a:chExt cx="648072" cy="581984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" name="Rectangle 2"/>
                        <p:cNvSpPr/>
                        <p:nvPr/>
                      </p:nvSpPr>
                      <p:spPr>
                        <a:xfrm>
                          <a:off x="4242613" y="2253586"/>
                          <a:ext cx="44274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3" name="Rectangle 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242613" y="2253586"/>
                          <a:ext cx="442749" cy="461665"/>
                        </a:xfrm>
                        <a:prstGeom prst="rect">
                          <a:avLst/>
                        </a:prstGeom>
                        <a:blipFill rotWithShape="0">
                          <a:blip r:embed="rId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sp>
                  <p:nvSpPr>
                    <p:cNvPr id="4" name="Rectangle 3"/>
                    <p:cNvSpPr/>
                    <p:nvPr/>
                  </p:nvSpPr>
                  <p:spPr>
                    <a:xfrm>
                      <a:off x="4139952" y="220486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grpSp>
                <p:nvGrpSpPr>
                  <p:cNvPr id="7" name="Group 6"/>
                  <p:cNvGrpSpPr/>
                  <p:nvPr/>
                </p:nvGrpSpPr>
                <p:grpSpPr>
                  <a:xfrm>
                    <a:off x="871095" y="3112624"/>
                    <a:ext cx="1616638" cy="581984"/>
                    <a:chOff x="2784657" y="3112624"/>
                    <a:chExt cx="1616638" cy="581984"/>
                  </a:xfrm>
                </p:grpSpPr>
                <p:grpSp>
                  <p:nvGrpSpPr>
                    <p:cNvPr id="14" name="Group 13"/>
                    <p:cNvGrpSpPr/>
                    <p:nvPr/>
                  </p:nvGrpSpPr>
                  <p:grpSpPr>
                    <a:xfrm>
                      <a:off x="2784657" y="3112624"/>
                      <a:ext cx="1616638" cy="581984"/>
                      <a:chOff x="4242613" y="2182440"/>
                      <a:chExt cx="261523" cy="581984"/>
                    </a:xfrm>
                  </p:grpSpPr>
                  <p:sp>
                    <p:nvSpPr>
                      <p:cNvPr id="15" name="Rectangle 14"/>
                      <p:cNvSpPr/>
                      <p:nvPr/>
                    </p:nvSpPr>
                    <p:spPr>
                      <a:xfrm>
                        <a:off x="4242613" y="2253586"/>
                        <a:ext cx="29884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endParaRPr lang="lt-LT" dirty="0"/>
                      </a:p>
                    </p:txBody>
                  </p:sp>
                  <p:sp>
                    <p:nvSpPr>
                      <p:cNvPr id="16" name="Rectangle 15"/>
                      <p:cNvSpPr/>
                      <p:nvPr/>
                    </p:nvSpPr>
                    <p:spPr>
                      <a:xfrm>
                        <a:off x="4399296" y="2182440"/>
                        <a:ext cx="104840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6" name="Rectangle 5"/>
                        <p:cNvSpPr/>
                        <p:nvPr/>
                      </p:nvSpPr>
                      <p:spPr>
                        <a:xfrm>
                          <a:off x="3897557" y="3150987"/>
                          <a:ext cx="359394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6" name="Rectangle 5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897557" y="3150987"/>
                          <a:ext cx="359394" cy="461665"/>
                        </a:xfrm>
                        <a:prstGeom prst="rect">
                          <a:avLst/>
                        </a:prstGeom>
                        <a:blipFill rotWithShape="0">
                          <a:blip r:embed="rId4"/>
                          <a:stretch>
                            <a:fillRect l="-3390" r="-3390" b="-1842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6011945" y="3135048"/>
                    <a:ext cx="1527727" cy="581984"/>
                    <a:chOff x="6011945" y="3135048"/>
                    <a:chExt cx="1527727" cy="581984"/>
                  </a:xfrm>
                </p:grpSpPr>
                <p:sp>
                  <p:nvSpPr>
                    <p:cNvPr id="19" name="Rectangle 18"/>
                    <p:cNvSpPr/>
                    <p:nvPr/>
                  </p:nvSpPr>
                  <p:spPr>
                    <a:xfrm>
                      <a:off x="6011946" y="3135048"/>
                      <a:ext cx="1527726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8" name="Rectangle 7"/>
                        <p:cNvSpPr/>
                        <p:nvPr/>
                      </p:nvSpPr>
                      <p:spPr>
                        <a:xfrm>
                          <a:off x="6011945" y="3195207"/>
                          <a:ext cx="1527726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⇒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8" name="Rectangle 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011945" y="3195207"/>
                          <a:ext cx="1527726" cy="461665"/>
                        </a:xfrm>
                        <a:prstGeom prst="rect">
                          <a:avLst/>
                        </a:prstGeom>
                        <a:blipFill rotWithShape="0">
                          <a:blip r:embed="rId5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12" name="Straight Connector 11"/>
                  <p:cNvCxnSpPr>
                    <a:stCxn id="4" idx="1"/>
                    <a:endCxn id="16" idx="0"/>
                  </p:cNvCxnSpPr>
                  <p:nvPr/>
                </p:nvCxnSpPr>
                <p:spPr>
                  <a:xfrm flipH="1">
                    <a:off x="2163692" y="2495856"/>
                    <a:ext cx="1976260" cy="61676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>
                    <a:stCxn id="19" idx="0"/>
                  </p:cNvCxnSpPr>
                  <p:nvPr/>
                </p:nvCxnSpPr>
                <p:spPr>
                  <a:xfrm flipH="1" flipV="1">
                    <a:off x="4788023" y="2464300"/>
                    <a:ext cx="1987786" cy="67074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" name="Group 10"/>
                <p:cNvGrpSpPr/>
                <p:nvPr/>
              </p:nvGrpSpPr>
              <p:grpSpPr>
                <a:xfrm>
                  <a:off x="1028006" y="3963901"/>
                  <a:ext cx="904151" cy="581984"/>
                  <a:chOff x="1036755" y="4192618"/>
                  <a:chExt cx="904151" cy="581984"/>
                </a:xfrm>
              </p:grpSpPr>
              <p:sp>
                <p:nvSpPr>
                  <p:cNvPr id="20" name="Rectangle 19"/>
                  <p:cNvSpPr/>
                  <p:nvPr/>
                </p:nvSpPr>
                <p:spPr>
                  <a:xfrm>
                    <a:off x="1036755" y="4192618"/>
                    <a:ext cx="904151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" name="Rectangle 1"/>
                      <p:cNvSpPr/>
                      <p:nvPr/>
                    </p:nvSpPr>
                    <p:spPr>
                      <a:xfrm>
                        <a:off x="1247815" y="4244765"/>
                        <a:ext cx="527709" cy="461665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" name="Rectangle 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247815" y="4244765"/>
                        <a:ext cx="527709" cy="461665"/>
                      </a:xfrm>
                      <a:prstGeom prst="rect">
                        <a:avLst/>
                      </a:prstGeom>
                      <a:blipFill rotWithShape="0"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21" name="Rectangle 20"/>
                <p:cNvSpPr/>
                <p:nvPr/>
              </p:nvSpPr>
              <p:spPr>
                <a:xfrm>
                  <a:off x="3048634" y="3968665"/>
                  <a:ext cx="1669130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Rectangle 12"/>
                    <p:cNvSpPr/>
                    <p:nvPr/>
                  </p:nvSpPr>
                  <p:spPr>
                    <a:xfrm>
                      <a:off x="3489854" y="3983491"/>
                      <a:ext cx="78668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̅"/>
                                <m:ctrlP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acc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13" name="Rectangle 1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489854" y="3983491"/>
                      <a:ext cx="786689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6" name="Straight Connector 25"/>
                <p:cNvCxnSpPr>
                  <a:stCxn id="16" idx="1"/>
                  <a:endCxn id="20" idx="0"/>
                </p:cNvCxnSpPr>
                <p:nvPr/>
              </p:nvCxnSpPr>
              <p:spPr>
                <a:xfrm flipH="1">
                  <a:off x="1480082" y="3259600"/>
                  <a:ext cx="806663" cy="704301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>
                  <a:stCxn id="21" idx="0"/>
                  <a:endCxn id="16" idx="3"/>
                </p:cNvCxnSpPr>
                <p:nvPr/>
              </p:nvCxnSpPr>
              <p:spPr>
                <a:xfrm flipH="1" flipV="1">
                  <a:off x="2934827" y="3259600"/>
                  <a:ext cx="948372" cy="70906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Rectangle 26"/>
              <p:cNvSpPr/>
              <p:nvPr/>
            </p:nvSpPr>
            <p:spPr>
              <a:xfrm>
                <a:off x="509046" y="4959194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578034" y="4957528"/>
                <a:ext cx="1253233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532622" y="5004186"/>
                    <a:ext cx="44274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2622" y="5004186"/>
                    <a:ext cx="442749" cy="461665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Rectangle 21"/>
                  <p:cNvSpPr/>
                  <p:nvPr/>
                </p:nvSpPr>
                <p:spPr>
                  <a:xfrm>
                    <a:off x="1932157" y="5019352"/>
                    <a:ext cx="41056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</m:acc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22" name="Rectangle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32157" y="5019352"/>
                    <a:ext cx="410562" cy="461665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r="-31343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2" name="Straight Connector 31"/>
              <p:cNvCxnSpPr>
                <a:stCxn id="20" idx="1"/>
                <a:endCxn id="27" idx="0"/>
              </p:cNvCxnSpPr>
              <p:nvPr/>
            </p:nvCxnSpPr>
            <p:spPr>
              <a:xfrm flipH="1">
                <a:off x="768526" y="4254893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28" idx="0"/>
                <a:endCxn id="20" idx="3"/>
              </p:cNvCxnSpPr>
              <p:nvPr/>
            </p:nvCxnSpPr>
            <p:spPr>
              <a:xfrm flipH="1" flipV="1">
                <a:off x="1932157" y="4254893"/>
                <a:ext cx="272494" cy="70263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Rectangle 32"/>
            <p:cNvSpPr/>
            <p:nvPr/>
          </p:nvSpPr>
          <p:spPr>
            <a:xfrm>
              <a:off x="124173" y="5954487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02519" y="5954487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36" name="Straight Connector 35"/>
            <p:cNvCxnSpPr>
              <a:stCxn id="27" idx="2"/>
            </p:cNvCxnSpPr>
            <p:nvPr/>
          </p:nvCxnSpPr>
          <p:spPr>
            <a:xfrm flipH="1">
              <a:off x="376534" y="5541178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4" idx="0"/>
              <a:endCxn id="27" idx="2"/>
            </p:cNvCxnSpPr>
            <p:nvPr/>
          </p:nvCxnSpPr>
          <p:spPr>
            <a:xfrm flipH="1" flipV="1">
              <a:off x="768526" y="5541178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64" name="Rectangle 88063"/>
                <p:cNvSpPr/>
                <p:nvPr/>
              </p:nvSpPr>
              <p:spPr>
                <a:xfrm>
                  <a:off x="193557" y="5974056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64" name="Rectangle 880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557" y="5974056"/>
                  <a:ext cx="420628" cy="46166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65" name="Rectangle 88064"/>
                <p:cNvSpPr/>
                <p:nvPr/>
              </p:nvSpPr>
              <p:spPr>
                <a:xfrm>
                  <a:off x="1014005" y="5985713"/>
                  <a:ext cx="3909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65" name="Rectangle 880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4005" y="5985713"/>
                  <a:ext cx="390940" cy="461665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8770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072" name="Group 88071"/>
          <p:cNvGrpSpPr/>
          <p:nvPr/>
        </p:nvGrpSpPr>
        <p:grpSpPr>
          <a:xfrm>
            <a:off x="124173" y="2060848"/>
            <a:ext cx="7862593" cy="4479902"/>
            <a:chOff x="124173" y="2060848"/>
            <a:chExt cx="7862593" cy="4479902"/>
          </a:xfrm>
        </p:grpSpPr>
        <p:grpSp>
          <p:nvGrpSpPr>
            <p:cNvPr id="88074" name="Group 88073"/>
            <p:cNvGrpSpPr/>
            <p:nvPr/>
          </p:nvGrpSpPr>
          <p:grpSpPr>
            <a:xfrm>
              <a:off x="124173" y="2060848"/>
              <a:ext cx="7862593" cy="4475623"/>
              <a:chOff x="124173" y="2060848"/>
              <a:chExt cx="7862593" cy="4475623"/>
            </a:xfrm>
          </p:grpSpPr>
          <p:grpSp>
            <p:nvGrpSpPr>
              <p:cNvPr id="88069" name="Group 88068"/>
              <p:cNvGrpSpPr/>
              <p:nvPr/>
            </p:nvGrpSpPr>
            <p:grpSpPr>
              <a:xfrm>
                <a:off x="509046" y="2060848"/>
                <a:ext cx="7477720" cy="3480330"/>
                <a:chOff x="509046" y="2060848"/>
                <a:chExt cx="7477720" cy="3480330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1028006" y="2060848"/>
                  <a:ext cx="6958760" cy="2489801"/>
                  <a:chOff x="1028006" y="2060848"/>
                  <a:chExt cx="6958760" cy="2489801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1318189" y="2060848"/>
                    <a:ext cx="6668577" cy="1512168"/>
                    <a:chOff x="871095" y="2204864"/>
                    <a:chExt cx="6668577" cy="1512168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4139952" y="2204864"/>
                      <a:ext cx="648072" cy="581984"/>
                      <a:chOff x="4139952" y="2204864"/>
                      <a:chExt cx="648072" cy="581984"/>
                    </a:xfrm>
                  </p:grpSpPr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3" name="Rectangle 2"/>
                          <p:cNvSpPr/>
                          <p:nvPr/>
                        </p:nvSpPr>
                        <p:spPr>
                          <a:xfrm>
                            <a:off x="4242613" y="2253586"/>
                            <a:ext cx="44274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3" name="Rectangle 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242613" y="2253586"/>
                            <a:ext cx="44274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sp>
                    <p:nvSpPr>
                      <p:cNvPr id="4" name="Rectangle 3"/>
                      <p:cNvSpPr/>
                      <p:nvPr/>
                    </p:nvSpPr>
                    <p:spPr>
                      <a:xfrm>
                        <a:off x="4139952" y="220486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</p:grpSp>
                <p:grpSp>
                  <p:nvGrpSpPr>
                    <p:cNvPr id="7" name="Group 6"/>
                    <p:cNvGrpSpPr/>
                    <p:nvPr/>
                  </p:nvGrpSpPr>
                  <p:grpSpPr>
                    <a:xfrm>
                      <a:off x="871095" y="3112624"/>
                      <a:ext cx="1616638" cy="581984"/>
                      <a:chOff x="2784657" y="3112624"/>
                      <a:chExt cx="1616638" cy="581984"/>
                    </a:xfrm>
                  </p:grpSpPr>
                  <p:grpSp>
                    <p:nvGrpSpPr>
                      <p:cNvPr id="14" name="Group 13"/>
                      <p:cNvGrpSpPr/>
                      <p:nvPr/>
                    </p:nvGrpSpPr>
                    <p:grpSpPr>
                      <a:xfrm>
                        <a:off x="2784657" y="3112624"/>
                        <a:ext cx="1616638" cy="581984"/>
                        <a:chOff x="4242613" y="2182440"/>
                        <a:chExt cx="261523" cy="581984"/>
                      </a:xfrm>
                    </p:grpSpPr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>
                          <a:off x="4242613" y="2253586"/>
                          <a:ext cx="29884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endParaRPr lang="lt-LT" dirty="0"/>
                        </a:p>
                      </p:txBody>
                    </p:sp>
                    <p:sp>
                      <p:nvSpPr>
                        <p:cNvPr id="16" name="Rectangle 15"/>
                        <p:cNvSpPr/>
                        <p:nvPr/>
                      </p:nvSpPr>
                      <p:spPr>
                        <a:xfrm>
                          <a:off x="4399296" y="2182440"/>
                          <a:ext cx="10484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</p:grp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6" name="Rectangle 5"/>
                          <p:cNvSpPr/>
                          <p:nvPr/>
                        </p:nvSpPr>
                        <p:spPr>
                          <a:xfrm>
                            <a:off x="3897557" y="3150987"/>
                            <a:ext cx="359394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6" name="Rectangle 5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97557" y="3150987"/>
                            <a:ext cx="359394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4"/>
                            <a:stretch>
                              <a:fillRect l="-3390" r="-3390" b="-18421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9" name="Group 8"/>
                    <p:cNvGrpSpPr/>
                    <p:nvPr/>
                  </p:nvGrpSpPr>
                  <p:grpSpPr>
                    <a:xfrm>
                      <a:off x="6011945" y="3135048"/>
                      <a:ext cx="1527727" cy="581984"/>
                      <a:chOff x="6011945" y="3135048"/>
                      <a:chExt cx="1527727" cy="581984"/>
                    </a:xfrm>
                  </p:grpSpPr>
                  <p:sp>
                    <p:nvSpPr>
                      <p:cNvPr id="19" name="Rectangle 18"/>
                      <p:cNvSpPr/>
                      <p:nvPr/>
                    </p:nvSpPr>
                    <p:spPr>
                      <a:xfrm>
                        <a:off x="6011946" y="3135048"/>
                        <a:ext cx="152772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" name="Rectangle 7"/>
                          <p:cNvSpPr/>
                          <p:nvPr/>
                        </p:nvSpPr>
                        <p:spPr>
                          <a:xfrm>
                            <a:off x="6011945" y="3195207"/>
                            <a:ext cx="152772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d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" name="Rectangle 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6011945" y="3195207"/>
                            <a:ext cx="152772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5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cxnSp>
                  <p:nvCxnSpPr>
                    <p:cNvPr id="12" name="Straight Connector 11"/>
                    <p:cNvCxnSpPr>
                      <a:stCxn id="4" idx="1"/>
                      <a:endCxn id="16" idx="0"/>
                    </p:cNvCxnSpPr>
                    <p:nvPr/>
                  </p:nvCxnSpPr>
                  <p:spPr>
                    <a:xfrm flipH="1">
                      <a:off x="2163692" y="2495856"/>
                      <a:ext cx="1976260" cy="616768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/>
                    <p:cNvCxnSpPr>
                      <a:stCxn id="19" idx="0"/>
                    </p:cNvCxnSpPr>
                    <p:nvPr/>
                  </p:nvCxnSpPr>
                  <p:spPr>
                    <a:xfrm flipH="1" flipV="1">
                      <a:off x="4788023" y="2464300"/>
                      <a:ext cx="1987786" cy="670748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" name="Group 10"/>
                  <p:cNvGrpSpPr/>
                  <p:nvPr/>
                </p:nvGrpSpPr>
                <p:grpSpPr>
                  <a:xfrm>
                    <a:off x="1028006" y="3963901"/>
                    <a:ext cx="904151" cy="581984"/>
                    <a:chOff x="1036755" y="4192618"/>
                    <a:chExt cx="904151" cy="581984"/>
                  </a:xfrm>
                </p:grpSpPr>
                <p:sp>
                  <p:nvSpPr>
                    <p:cNvPr id="20" name="Rectangle 19"/>
                    <p:cNvSpPr/>
                    <p:nvPr/>
                  </p:nvSpPr>
                  <p:spPr>
                    <a:xfrm>
                      <a:off x="1036755" y="4192618"/>
                      <a:ext cx="904151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" name="Rectangle 1"/>
                        <p:cNvSpPr/>
                        <p:nvPr/>
                      </p:nvSpPr>
                      <p:spPr>
                        <a:xfrm>
                          <a:off x="1247815" y="4244765"/>
                          <a:ext cx="52770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⇒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2" name="Rectangle 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247815" y="4244765"/>
                          <a:ext cx="527709" cy="461665"/>
                        </a:xfrm>
                        <a:prstGeom prst="rect">
                          <a:avLst/>
                        </a:prstGeom>
                        <a:blipFill rotWithShape="0">
                          <a:blip r:embed="rId6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21" name="Rectangle 20"/>
                  <p:cNvSpPr/>
                  <p:nvPr/>
                </p:nvSpPr>
                <p:spPr>
                  <a:xfrm>
                    <a:off x="3048634" y="3968665"/>
                    <a:ext cx="1669130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3" name="Rectangle 12"/>
                      <p:cNvSpPr/>
                      <p:nvPr/>
                    </p:nvSpPr>
                    <p:spPr>
                      <a:xfrm>
                        <a:off x="3489854" y="3983491"/>
                        <a:ext cx="78668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acc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13" name="Rectangle 1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489854" y="3983491"/>
                        <a:ext cx="786689" cy="461665"/>
                      </a:xfrm>
                      <a:prstGeom prst="rect">
                        <a:avLst/>
                      </a:prstGeom>
                      <a:blipFill rotWithShape="0">
                        <a:blip r:embed="rId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26" name="Straight Connector 25"/>
                  <p:cNvCxnSpPr>
                    <a:stCxn id="16" idx="1"/>
                    <a:endCxn id="20" idx="0"/>
                  </p:cNvCxnSpPr>
                  <p:nvPr/>
                </p:nvCxnSpPr>
                <p:spPr>
                  <a:xfrm flipH="1">
                    <a:off x="1480082" y="3259600"/>
                    <a:ext cx="806663" cy="704301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>
                    <a:stCxn id="21" idx="0"/>
                    <a:endCxn id="16" idx="3"/>
                  </p:cNvCxnSpPr>
                  <p:nvPr/>
                </p:nvCxnSpPr>
                <p:spPr>
                  <a:xfrm flipH="1" flipV="1">
                    <a:off x="2934827" y="3259600"/>
                    <a:ext cx="948372" cy="70906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" name="Rectangle 26"/>
                <p:cNvSpPr/>
                <p:nvPr/>
              </p:nvSpPr>
              <p:spPr>
                <a:xfrm>
                  <a:off x="509046" y="4959194"/>
                  <a:ext cx="518960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1901877" y="4957528"/>
                  <a:ext cx="521120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532622" y="5004186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17" name="Rectangle 1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32622" y="5004186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Rectangle 21"/>
                    <p:cNvSpPr/>
                    <p:nvPr/>
                  </p:nvSpPr>
                  <p:spPr>
                    <a:xfrm>
                      <a:off x="1932157" y="5019352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22" name="Rectangle 2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32157" y="5019352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32" name="Straight Connector 31"/>
                <p:cNvCxnSpPr>
                  <a:stCxn id="20" idx="1"/>
                  <a:endCxn id="27" idx="0"/>
                </p:cNvCxnSpPr>
                <p:nvPr/>
              </p:nvCxnSpPr>
              <p:spPr>
                <a:xfrm flipH="1">
                  <a:off x="768526" y="4254893"/>
                  <a:ext cx="259480" cy="704301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28" idx="0"/>
                  <a:endCxn id="20" idx="3"/>
                </p:cNvCxnSpPr>
                <p:nvPr/>
              </p:nvCxnSpPr>
              <p:spPr>
                <a:xfrm flipH="1" flipV="1">
                  <a:off x="1932157" y="4254893"/>
                  <a:ext cx="230280" cy="70263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Rectangle 32"/>
              <p:cNvSpPr/>
              <p:nvPr/>
            </p:nvSpPr>
            <p:spPr>
              <a:xfrm>
                <a:off x="124173" y="5954487"/>
                <a:ext cx="55939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02519" y="5954487"/>
                <a:ext cx="55939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36" name="Straight Connector 35"/>
              <p:cNvCxnSpPr>
                <a:stCxn id="27" idx="2"/>
              </p:cNvCxnSpPr>
              <p:nvPr/>
            </p:nvCxnSpPr>
            <p:spPr>
              <a:xfrm flipH="1">
                <a:off x="376534" y="5541178"/>
                <a:ext cx="391992" cy="43287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34" idx="0"/>
                <a:endCxn id="27" idx="2"/>
              </p:cNvCxnSpPr>
              <p:nvPr/>
            </p:nvCxnSpPr>
            <p:spPr>
              <a:xfrm flipH="1" flipV="1">
                <a:off x="768526" y="5541178"/>
                <a:ext cx="413691" cy="41330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4" name="Rectangle 88063"/>
                  <p:cNvSpPr/>
                  <p:nvPr/>
                </p:nvSpPr>
                <p:spPr>
                  <a:xfrm>
                    <a:off x="193557" y="5974056"/>
                    <a:ext cx="420628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4" name="Rectangle 8806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3557" y="5974056"/>
                    <a:ext cx="420628" cy="461665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5" name="Rectangle 88064"/>
                  <p:cNvSpPr/>
                  <p:nvPr/>
                </p:nvSpPr>
                <p:spPr>
                  <a:xfrm>
                    <a:off x="980239" y="5974056"/>
                    <a:ext cx="39094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5" name="Rectangle 8806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0239" y="5974056"/>
                    <a:ext cx="390940" cy="461665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0" name="Rectangle 39"/>
            <p:cNvSpPr/>
            <p:nvPr/>
          </p:nvSpPr>
          <p:spPr>
            <a:xfrm>
              <a:off x="1901877" y="5958766"/>
              <a:ext cx="52921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41" name="Straight Connector 40"/>
            <p:cNvCxnSpPr>
              <a:stCxn id="40" idx="0"/>
              <a:endCxn id="28" idx="2"/>
            </p:cNvCxnSpPr>
            <p:nvPr/>
          </p:nvCxnSpPr>
          <p:spPr>
            <a:xfrm flipH="1" flipV="1">
              <a:off x="2162437" y="5539512"/>
              <a:ext cx="4046" cy="419254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/>
                <p:cNvSpPr/>
                <p:nvPr/>
              </p:nvSpPr>
              <p:spPr>
                <a:xfrm>
                  <a:off x="1910302" y="5974056"/>
                  <a:ext cx="41056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0302" y="5974056"/>
                  <a:ext cx="410562" cy="46166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232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067" name="Group 88066"/>
          <p:cNvGrpSpPr/>
          <p:nvPr/>
        </p:nvGrpSpPr>
        <p:grpSpPr>
          <a:xfrm>
            <a:off x="124173" y="2060848"/>
            <a:ext cx="7862593" cy="4479902"/>
            <a:chOff x="124173" y="2060848"/>
            <a:chExt cx="7862593" cy="4479902"/>
          </a:xfrm>
        </p:grpSpPr>
        <p:grpSp>
          <p:nvGrpSpPr>
            <p:cNvPr id="88072" name="Group 88071"/>
            <p:cNvGrpSpPr/>
            <p:nvPr/>
          </p:nvGrpSpPr>
          <p:grpSpPr>
            <a:xfrm>
              <a:off x="124173" y="2060848"/>
              <a:ext cx="7862593" cy="4479902"/>
              <a:chOff x="124173" y="2060848"/>
              <a:chExt cx="7862593" cy="4479902"/>
            </a:xfrm>
          </p:grpSpPr>
          <p:grpSp>
            <p:nvGrpSpPr>
              <p:cNvPr id="88074" name="Group 88073"/>
              <p:cNvGrpSpPr/>
              <p:nvPr/>
            </p:nvGrpSpPr>
            <p:grpSpPr>
              <a:xfrm>
                <a:off x="124173" y="2060848"/>
                <a:ext cx="7862593" cy="4475623"/>
                <a:chOff x="124173" y="2060848"/>
                <a:chExt cx="7862593" cy="4475623"/>
              </a:xfrm>
            </p:grpSpPr>
            <p:grpSp>
              <p:nvGrpSpPr>
                <p:cNvPr id="88069" name="Group 88068"/>
                <p:cNvGrpSpPr/>
                <p:nvPr/>
              </p:nvGrpSpPr>
              <p:grpSpPr>
                <a:xfrm>
                  <a:off x="509046" y="2060848"/>
                  <a:ext cx="7477720" cy="3480330"/>
                  <a:chOff x="509046" y="2060848"/>
                  <a:chExt cx="7477720" cy="3480330"/>
                </a:xfrm>
              </p:grpSpPr>
              <p:grpSp>
                <p:nvGrpSpPr>
                  <p:cNvPr id="31" name="Group 30"/>
                  <p:cNvGrpSpPr/>
                  <p:nvPr/>
                </p:nvGrpSpPr>
                <p:grpSpPr>
                  <a:xfrm>
                    <a:off x="1028006" y="2060848"/>
                    <a:ext cx="6958760" cy="2489801"/>
                    <a:chOff x="1028006" y="2060848"/>
                    <a:chExt cx="6958760" cy="2489801"/>
                  </a:xfrm>
                </p:grpSpPr>
                <p:grpSp>
                  <p:nvGrpSpPr>
                    <p:cNvPr id="18" name="Group 17"/>
                    <p:cNvGrpSpPr/>
                    <p:nvPr/>
                  </p:nvGrpSpPr>
                  <p:grpSpPr>
                    <a:xfrm>
                      <a:off x="1318189" y="2060848"/>
                      <a:ext cx="6668577" cy="1512168"/>
                      <a:chOff x="871095" y="2204864"/>
                      <a:chExt cx="6668577" cy="1512168"/>
                    </a:xfrm>
                  </p:grpSpPr>
                  <p:grpSp>
                    <p:nvGrpSpPr>
                      <p:cNvPr id="5" name="Group 4"/>
                      <p:cNvGrpSpPr/>
                      <p:nvPr/>
                    </p:nvGrpSpPr>
                    <p:grpSpPr>
                      <a:xfrm>
                        <a:off x="4139952" y="2204864"/>
                        <a:ext cx="648072" cy="581984"/>
                        <a:chOff x="4139952" y="2204864"/>
                        <a:chExt cx="648072" cy="581984"/>
                      </a:xfrm>
                    </p:grpSpPr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3" name="Rectangle 2"/>
                            <p:cNvSpPr/>
                            <p:nvPr/>
                          </p:nvSpPr>
                          <p:spPr>
                            <a:xfrm>
                              <a:off x="4242613" y="22535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3" name="Rectangle 2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4242613" y="22535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3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sp>
                      <p:nvSpPr>
                        <p:cNvPr id="4" name="Rectangle 3"/>
                        <p:cNvSpPr/>
                        <p:nvPr/>
                      </p:nvSpPr>
                      <p:spPr>
                        <a:xfrm>
                          <a:off x="4139952" y="2204864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</p:grpSp>
                  <p:grpSp>
                    <p:nvGrpSpPr>
                      <p:cNvPr id="7" name="Group 6"/>
                      <p:cNvGrpSpPr/>
                      <p:nvPr/>
                    </p:nvGrpSpPr>
                    <p:grpSpPr>
                      <a:xfrm>
                        <a:off x="871095" y="3112624"/>
                        <a:ext cx="1616638" cy="581984"/>
                        <a:chOff x="2784657" y="3112624"/>
                        <a:chExt cx="1616638" cy="581984"/>
                      </a:xfrm>
                    </p:grpSpPr>
                    <p:grpSp>
                      <p:nvGrpSpPr>
                        <p:cNvPr id="14" name="Group 13"/>
                        <p:cNvGrpSpPr/>
                        <p:nvPr/>
                      </p:nvGrpSpPr>
                      <p:grpSpPr>
                        <a:xfrm>
                          <a:off x="2784657" y="3112624"/>
                          <a:ext cx="1616638" cy="581984"/>
                          <a:chOff x="4242613" y="2182440"/>
                          <a:chExt cx="261523" cy="581984"/>
                        </a:xfrm>
                      </p:grpSpPr>
                      <p:sp>
                        <p:nvSpPr>
                          <p:cNvPr id="15" name="Rectangle 14"/>
                          <p:cNvSpPr/>
                          <p:nvPr/>
                        </p:nvSpPr>
                        <p:spPr>
                          <a:xfrm>
                            <a:off x="4242613" y="2253586"/>
                            <a:ext cx="29884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endParaRPr lang="lt-LT" dirty="0"/>
                          </a:p>
                        </p:txBody>
                      </p:sp>
                      <p:sp>
                        <p:nvSpPr>
                          <p:cNvPr id="16" name="Rectangle 15"/>
                          <p:cNvSpPr/>
                          <p:nvPr/>
                        </p:nvSpPr>
                        <p:spPr>
                          <a:xfrm>
                            <a:off x="4399296" y="2182440"/>
                            <a:ext cx="104840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</p:grp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6" name="Rectangle 5"/>
                            <p:cNvSpPr/>
                            <p:nvPr/>
                          </p:nvSpPr>
                          <p:spPr>
                            <a:xfrm>
                              <a:off x="3897557" y="3150987"/>
                              <a:ext cx="359394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6" name="Rectangle 5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3897557" y="3150987"/>
                              <a:ext cx="359394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4"/>
                              <a:stretch>
                                <a:fillRect l="-3390" r="-3390" b="-18421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9" name="Group 8"/>
                      <p:cNvGrpSpPr/>
                      <p:nvPr/>
                    </p:nvGrpSpPr>
                    <p:grpSpPr>
                      <a:xfrm>
                        <a:off x="6011945" y="3135048"/>
                        <a:ext cx="1527727" cy="581984"/>
                        <a:chOff x="6011945" y="3135048"/>
                        <a:chExt cx="1527727" cy="581984"/>
                      </a:xfrm>
                    </p:grpSpPr>
                    <p:sp>
                      <p:nvSpPr>
                        <p:cNvPr id="19" name="Rectangle 18"/>
                        <p:cNvSpPr/>
                        <p:nvPr/>
                      </p:nvSpPr>
                      <p:spPr>
                        <a:xfrm>
                          <a:off x="6011946" y="3135048"/>
                          <a:ext cx="1527726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8" name="Rectangle 7"/>
                            <p:cNvSpPr/>
                            <p:nvPr/>
                          </p:nvSpPr>
                          <p:spPr>
                            <a:xfrm>
                              <a:off x="6011945" y="3195207"/>
                              <a:ext cx="1527726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⇒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8" name="Rectangle 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6011945" y="3195207"/>
                              <a:ext cx="1527726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5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12" name="Straight Connector 11"/>
                      <p:cNvCxnSpPr>
                        <a:stCxn id="4" idx="1"/>
                        <a:endCxn id="16" idx="0"/>
                      </p:cNvCxnSpPr>
                      <p:nvPr/>
                    </p:nvCxnSpPr>
                    <p:spPr>
                      <a:xfrm flipH="1">
                        <a:off x="2163692" y="2495856"/>
                        <a:ext cx="1976260" cy="61676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Straight Connector 24"/>
                      <p:cNvCxnSpPr>
                        <a:stCxn id="19" idx="0"/>
                      </p:cNvCxnSpPr>
                      <p:nvPr/>
                    </p:nvCxnSpPr>
                    <p:spPr>
                      <a:xfrm flipH="1" flipV="1">
                        <a:off x="4788023" y="2464300"/>
                        <a:ext cx="1987786" cy="67074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1" name="Group 10"/>
                    <p:cNvGrpSpPr/>
                    <p:nvPr/>
                  </p:nvGrpSpPr>
                  <p:grpSpPr>
                    <a:xfrm>
                      <a:off x="1028006" y="3963901"/>
                      <a:ext cx="904151" cy="581984"/>
                      <a:chOff x="1036755" y="4192618"/>
                      <a:chExt cx="904151" cy="581984"/>
                    </a:xfrm>
                  </p:grpSpPr>
                  <p:sp>
                    <p:nvSpPr>
                      <p:cNvPr id="20" name="Rectangle 19"/>
                      <p:cNvSpPr/>
                      <p:nvPr/>
                    </p:nvSpPr>
                    <p:spPr>
                      <a:xfrm>
                        <a:off x="1036755" y="4192618"/>
                        <a:ext cx="904151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2" name="Rectangle 1"/>
                          <p:cNvSpPr/>
                          <p:nvPr/>
                        </p:nvSpPr>
                        <p:spPr>
                          <a:xfrm>
                            <a:off x="1247815" y="4244765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2" name="Rectangle 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247815" y="4244765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6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21" name="Rectangle 20"/>
                    <p:cNvSpPr/>
                    <p:nvPr/>
                  </p:nvSpPr>
                  <p:spPr>
                    <a:xfrm>
                      <a:off x="3489854" y="3968665"/>
                      <a:ext cx="625359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3" name="Rectangle 12"/>
                        <p:cNvSpPr/>
                        <p:nvPr/>
                      </p:nvSpPr>
                      <p:spPr>
                        <a:xfrm>
                          <a:off x="3489854" y="3983491"/>
                          <a:ext cx="473206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&amp;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13" name="Rectangle 1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489854" y="3983491"/>
                          <a:ext cx="473206" cy="461665"/>
                        </a:xfrm>
                        <a:prstGeom prst="rect">
                          <a:avLst/>
                        </a:prstGeom>
                        <a:blipFill rotWithShape="0"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26" name="Straight Connector 25"/>
                    <p:cNvCxnSpPr>
                      <a:stCxn id="16" idx="1"/>
                      <a:endCxn id="20" idx="0"/>
                    </p:cNvCxnSpPr>
                    <p:nvPr/>
                  </p:nvCxnSpPr>
                  <p:spPr>
                    <a:xfrm flipH="1">
                      <a:off x="1480082" y="3259600"/>
                      <a:ext cx="806663" cy="704301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/>
                    <p:cNvCxnSpPr>
                      <a:stCxn id="21" idx="0"/>
                      <a:endCxn id="16" idx="3"/>
                    </p:cNvCxnSpPr>
                    <p:nvPr/>
                  </p:nvCxnSpPr>
                  <p:spPr>
                    <a:xfrm flipH="1" flipV="1">
                      <a:off x="2934827" y="3259600"/>
                      <a:ext cx="867707" cy="709065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7" name="Rectangle 26"/>
                  <p:cNvSpPr/>
                  <p:nvPr/>
                </p:nvSpPr>
                <p:spPr>
                  <a:xfrm>
                    <a:off x="509046" y="4959194"/>
                    <a:ext cx="518960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1901877" y="4957528"/>
                    <a:ext cx="521120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7" name="Rectangle 16"/>
                      <p:cNvSpPr/>
                      <p:nvPr/>
                    </p:nvSpPr>
                    <p:spPr>
                      <a:xfrm>
                        <a:off x="532622" y="5004186"/>
                        <a:ext cx="44274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∨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17" name="Rectangle 1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32622" y="5004186"/>
                        <a:ext cx="442749" cy="461665"/>
                      </a:xfrm>
                      <a:prstGeom prst="rect">
                        <a:avLst/>
                      </a:prstGeom>
                      <a:blipFill rotWithShape="0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2" name="Rectangle 21"/>
                      <p:cNvSpPr/>
                      <p:nvPr/>
                    </p:nvSpPr>
                    <p:spPr>
                      <a:xfrm>
                        <a:off x="1932157" y="5019352"/>
                        <a:ext cx="49084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¬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2" name="Rectangle 2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32157" y="5019352"/>
                        <a:ext cx="490840" cy="461665"/>
                      </a:xfrm>
                      <a:prstGeom prst="rect">
                        <a:avLst/>
                      </a:prstGeom>
                      <a:blipFill rotWithShape="0"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32" name="Straight Connector 31"/>
                  <p:cNvCxnSpPr>
                    <a:stCxn id="20" idx="1"/>
                    <a:endCxn id="27" idx="0"/>
                  </p:cNvCxnSpPr>
                  <p:nvPr/>
                </p:nvCxnSpPr>
                <p:spPr>
                  <a:xfrm flipH="1">
                    <a:off x="768526" y="4254893"/>
                    <a:ext cx="259480" cy="704301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>
                    <a:stCxn id="28" idx="0"/>
                    <a:endCxn id="20" idx="3"/>
                  </p:cNvCxnSpPr>
                  <p:nvPr/>
                </p:nvCxnSpPr>
                <p:spPr>
                  <a:xfrm flipH="1" flipV="1">
                    <a:off x="1932157" y="4254893"/>
                    <a:ext cx="230280" cy="70263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Rectangle 32"/>
                <p:cNvSpPr/>
                <p:nvPr/>
              </p:nvSpPr>
              <p:spPr>
                <a:xfrm>
                  <a:off x="124173" y="5954487"/>
                  <a:ext cx="559396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902519" y="5954487"/>
                  <a:ext cx="559396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36" name="Straight Connector 35"/>
                <p:cNvCxnSpPr>
                  <a:stCxn id="27" idx="2"/>
                </p:cNvCxnSpPr>
                <p:nvPr/>
              </p:nvCxnSpPr>
              <p:spPr>
                <a:xfrm flipH="1">
                  <a:off x="376534" y="5541178"/>
                  <a:ext cx="391992" cy="43287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>
                  <a:stCxn id="34" idx="0"/>
                  <a:endCxn id="27" idx="2"/>
                </p:cNvCxnSpPr>
                <p:nvPr/>
              </p:nvCxnSpPr>
              <p:spPr>
                <a:xfrm flipH="1" flipV="1">
                  <a:off x="768526" y="5541178"/>
                  <a:ext cx="413691" cy="41330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064" name="Rectangle 88063"/>
                    <p:cNvSpPr/>
                    <p:nvPr/>
                  </p:nvSpPr>
                  <p:spPr>
                    <a:xfrm>
                      <a:off x="193557" y="5974056"/>
                      <a:ext cx="420628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88064" name="Rectangle 8806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3557" y="5974056"/>
                      <a:ext cx="420628" cy="461665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065" name="Rectangle 88064"/>
                    <p:cNvSpPr/>
                    <p:nvPr/>
                  </p:nvSpPr>
                  <p:spPr>
                    <a:xfrm>
                      <a:off x="980239" y="5974056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88065" name="Rectangle 8806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0239" y="5974056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40" name="Rectangle 39"/>
              <p:cNvSpPr/>
              <p:nvPr/>
            </p:nvSpPr>
            <p:spPr>
              <a:xfrm>
                <a:off x="1901877" y="5958766"/>
                <a:ext cx="52921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41" name="Straight Connector 40"/>
              <p:cNvCxnSpPr>
                <a:stCxn id="40" idx="0"/>
                <a:endCxn id="28" idx="2"/>
              </p:cNvCxnSpPr>
              <p:nvPr/>
            </p:nvCxnSpPr>
            <p:spPr>
              <a:xfrm flipH="1" flipV="1">
                <a:off x="2162437" y="5539512"/>
                <a:ext cx="4046" cy="419254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Rectangle 41"/>
                  <p:cNvSpPr/>
                  <p:nvPr/>
                </p:nvSpPr>
                <p:spPr>
                  <a:xfrm>
                    <a:off x="1910302" y="5974056"/>
                    <a:ext cx="41056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42" name="Rectangle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0302" y="5974056"/>
                    <a:ext cx="410562" cy="461665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4" name="Rectangle 43"/>
            <p:cNvSpPr/>
            <p:nvPr/>
          </p:nvSpPr>
          <p:spPr>
            <a:xfrm>
              <a:off x="3218499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996845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3470860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5" idx="0"/>
            </p:cNvCxnSpPr>
            <p:nvPr/>
          </p:nvCxnSpPr>
          <p:spPr>
            <a:xfrm flipH="1" flipV="1">
              <a:off x="3862852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4068941" y="4957528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8941" y="4957528"/>
                  <a:ext cx="445763" cy="461665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3314976" y="4991610"/>
                  <a:ext cx="3909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acc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4976" y="4991610"/>
                  <a:ext cx="390940" cy="461665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r="-29688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920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124173" y="2060848"/>
            <a:ext cx="7862593" cy="4479902"/>
            <a:chOff x="124173" y="2060848"/>
            <a:chExt cx="7862593" cy="4479902"/>
          </a:xfrm>
        </p:grpSpPr>
        <p:grpSp>
          <p:nvGrpSpPr>
            <p:cNvPr id="88067" name="Group 88066"/>
            <p:cNvGrpSpPr/>
            <p:nvPr/>
          </p:nvGrpSpPr>
          <p:grpSpPr>
            <a:xfrm>
              <a:off x="124173" y="2060848"/>
              <a:ext cx="7862593" cy="4479902"/>
              <a:chOff x="124173" y="2060848"/>
              <a:chExt cx="7862593" cy="4479902"/>
            </a:xfrm>
          </p:grpSpPr>
          <p:grpSp>
            <p:nvGrpSpPr>
              <p:cNvPr id="88072" name="Group 88071"/>
              <p:cNvGrpSpPr/>
              <p:nvPr/>
            </p:nvGrpSpPr>
            <p:grpSpPr>
              <a:xfrm>
                <a:off x="124173" y="2060848"/>
                <a:ext cx="7862593" cy="4479902"/>
                <a:chOff x="124173" y="2060848"/>
                <a:chExt cx="7862593" cy="4479902"/>
              </a:xfrm>
            </p:grpSpPr>
            <p:grpSp>
              <p:nvGrpSpPr>
                <p:cNvPr id="88074" name="Group 88073"/>
                <p:cNvGrpSpPr/>
                <p:nvPr/>
              </p:nvGrpSpPr>
              <p:grpSpPr>
                <a:xfrm>
                  <a:off x="124173" y="2060848"/>
                  <a:ext cx="7862593" cy="4475623"/>
                  <a:chOff x="124173" y="2060848"/>
                  <a:chExt cx="7862593" cy="4475623"/>
                </a:xfrm>
              </p:grpSpPr>
              <p:grpSp>
                <p:nvGrpSpPr>
                  <p:cNvPr id="88069" name="Group 88068"/>
                  <p:cNvGrpSpPr/>
                  <p:nvPr/>
                </p:nvGrpSpPr>
                <p:grpSpPr>
                  <a:xfrm>
                    <a:off x="509046" y="2060848"/>
                    <a:ext cx="7477720" cy="3480330"/>
                    <a:chOff x="509046" y="2060848"/>
                    <a:chExt cx="7477720" cy="3480330"/>
                  </a:xfrm>
                </p:grpSpPr>
                <p:grpSp>
                  <p:nvGrpSpPr>
                    <p:cNvPr id="31" name="Group 30"/>
                    <p:cNvGrpSpPr/>
                    <p:nvPr/>
                  </p:nvGrpSpPr>
                  <p:grpSpPr>
                    <a:xfrm>
                      <a:off x="1028006" y="2060848"/>
                      <a:ext cx="6958760" cy="2489801"/>
                      <a:chOff x="1028006" y="2060848"/>
                      <a:chExt cx="6958760" cy="2489801"/>
                    </a:xfrm>
                  </p:grpSpPr>
                  <p:grpSp>
                    <p:nvGrpSpPr>
                      <p:cNvPr id="18" name="Group 17"/>
                      <p:cNvGrpSpPr/>
                      <p:nvPr/>
                    </p:nvGrpSpPr>
                    <p:grpSpPr>
                      <a:xfrm>
                        <a:off x="1318189" y="2060848"/>
                        <a:ext cx="6668577" cy="1512168"/>
                        <a:chOff x="871095" y="2204864"/>
                        <a:chExt cx="6668577" cy="1512168"/>
                      </a:xfrm>
                    </p:grpSpPr>
                    <p:grpSp>
                      <p:nvGrpSpPr>
                        <p:cNvPr id="5" name="Group 4"/>
                        <p:cNvGrpSpPr/>
                        <p:nvPr/>
                      </p:nvGrpSpPr>
                      <p:grpSpPr>
                        <a:xfrm>
                          <a:off x="4139952" y="2204864"/>
                          <a:ext cx="648072" cy="581984"/>
                          <a:chOff x="4139952" y="2204864"/>
                          <a:chExt cx="648072" cy="581984"/>
                        </a:xfrm>
                      </p:grpSpPr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3" name="Rectangle 2"/>
                              <p:cNvSpPr/>
                              <p:nvPr/>
                            </p:nvSpPr>
                            <p:spPr>
                              <a:xfrm>
                                <a:off x="4242613" y="2253586"/>
                                <a:ext cx="44274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∨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3" name="Rectangle 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4242613" y="2253586"/>
                                <a:ext cx="44274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3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sp>
                        <p:nvSpPr>
                          <p:cNvPr id="4" name="Rectangle 3"/>
                          <p:cNvSpPr/>
                          <p:nvPr/>
                        </p:nvSpPr>
                        <p:spPr>
                          <a:xfrm>
                            <a:off x="4139952" y="2204864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</p:grpSp>
                    <p:grpSp>
                      <p:nvGrpSpPr>
                        <p:cNvPr id="7" name="Group 6"/>
                        <p:cNvGrpSpPr/>
                        <p:nvPr/>
                      </p:nvGrpSpPr>
                      <p:grpSpPr>
                        <a:xfrm>
                          <a:off x="871095" y="3112624"/>
                          <a:ext cx="1616638" cy="581984"/>
                          <a:chOff x="2784657" y="3112624"/>
                          <a:chExt cx="1616638" cy="581984"/>
                        </a:xfrm>
                      </p:grpSpPr>
                      <p:grpSp>
                        <p:nvGrpSpPr>
                          <p:cNvPr id="14" name="Group 13"/>
                          <p:cNvGrpSpPr/>
                          <p:nvPr/>
                        </p:nvGrpSpPr>
                        <p:grpSpPr>
                          <a:xfrm>
                            <a:off x="2784657" y="3112624"/>
                            <a:ext cx="1616638" cy="581984"/>
                            <a:chOff x="4242613" y="2182440"/>
                            <a:chExt cx="261523" cy="581984"/>
                          </a:xfrm>
                        </p:grpSpPr>
                        <p:sp>
                          <p:nvSpPr>
                            <p:cNvPr id="15" name="Rectangle 14"/>
                            <p:cNvSpPr/>
                            <p:nvPr/>
                          </p:nvSpPr>
                          <p:spPr>
                            <a:xfrm>
                              <a:off x="4242613" y="2253586"/>
                              <a:ext cx="29884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endParaRPr lang="lt-LT" dirty="0"/>
                            </a:p>
                          </p:txBody>
                        </p:sp>
                        <p:sp>
                          <p:nvSpPr>
                            <p:cNvPr id="16" name="Rectangle 15"/>
                            <p:cNvSpPr/>
                            <p:nvPr/>
                          </p:nvSpPr>
                          <p:spPr>
                            <a:xfrm>
                              <a:off x="4399296" y="2182440"/>
                              <a:ext cx="104840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6" name="Rectangle 5"/>
                              <p:cNvSpPr/>
                              <p:nvPr/>
                            </p:nvSpPr>
                            <p:spPr>
                              <a:xfrm>
                                <a:off x="3897557" y="3150987"/>
                                <a:ext cx="359394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6" name="Rectangle 5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897557" y="3150987"/>
                                <a:ext cx="359394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4"/>
                                <a:stretch>
                                  <a:fillRect l="-3390" r="-3390" b="-18421"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grpSp>
                      <p:nvGrpSpPr>
                        <p:cNvPr id="9" name="Group 8"/>
                        <p:cNvGrpSpPr/>
                        <p:nvPr/>
                      </p:nvGrpSpPr>
                      <p:grpSpPr>
                        <a:xfrm>
                          <a:off x="6011945" y="3135048"/>
                          <a:ext cx="1527727" cy="581984"/>
                          <a:chOff x="6011945" y="3135048"/>
                          <a:chExt cx="1527727" cy="581984"/>
                        </a:xfrm>
                      </p:grpSpPr>
                      <p:sp>
                        <p:nvSpPr>
                          <p:cNvPr id="19" name="Rectangle 18"/>
                          <p:cNvSpPr/>
                          <p:nvPr/>
                        </p:nvSpPr>
                        <p:spPr>
                          <a:xfrm>
                            <a:off x="6011946" y="3135048"/>
                            <a:ext cx="1527726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8" name="Rectangle 7"/>
                              <p:cNvSpPr/>
                              <p:nvPr/>
                            </p:nvSpPr>
                            <p:spPr>
                              <a:xfrm>
                                <a:off x="6011945" y="3195207"/>
                                <a:ext cx="152772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</m:t>
                                      </m:r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d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8" name="Rectangle 7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6011945" y="3195207"/>
                                <a:ext cx="152772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5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cxnSp>
                      <p:nvCxnSpPr>
                        <p:cNvPr id="12" name="Straight Connector 11"/>
                        <p:cNvCxnSpPr>
                          <a:stCxn id="4" idx="1"/>
                          <a:endCxn id="16" idx="0"/>
                        </p:cNvCxnSpPr>
                        <p:nvPr/>
                      </p:nvCxnSpPr>
                      <p:spPr>
                        <a:xfrm flipH="1">
                          <a:off x="2163692" y="2495856"/>
                          <a:ext cx="1976260" cy="616768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" name="Straight Connector 24"/>
                        <p:cNvCxnSpPr>
                          <a:stCxn id="19" idx="0"/>
                        </p:cNvCxnSpPr>
                        <p:nvPr/>
                      </p:nvCxnSpPr>
                      <p:spPr>
                        <a:xfrm flipH="1" flipV="1">
                          <a:off x="4788023" y="2464300"/>
                          <a:ext cx="1987786" cy="670748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1" name="Group 10"/>
                      <p:cNvGrpSpPr/>
                      <p:nvPr/>
                    </p:nvGrpSpPr>
                    <p:grpSpPr>
                      <a:xfrm>
                        <a:off x="1028006" y="3963901"/>
                        <a:ext cx="904151" cy="581984"/>
                        <a:chOff x="1036755" y="4192618"/>
                        <a:chExt cx="904151" cy="581984"/>
                      </a:xfrm>
                    </p:grpSpPr>
                    <p:sp>
                      <p:nvSpPr>
                        <p:cNvPr id="20" name="Rectangle 19"/>
                        <p:cNvSpPr/>
                        <p:nvPr/>
                      </p:nvSpPr>
                      <p:spPr>
                        <a:xfrm>
                          <a:off x="1036755" y="4192618"/>
                          <a:ext cx="904151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" name="Rectangle 1"/>
                            <p:cNvSpPr/>
                            <p:nvPr/>
                          </p:nvSpPr>
                          <p:spPr>
                            <a:xfrm>
                              <a:off x="1247815" y="4244765"/>
                              <a:ext cx="52770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squar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⇒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" name="Rectangle 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247815" y="4244765"/>
                              <a:ext cx="52770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6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sp>
                    <p:nvSpPr>
                      <p:cNvPr id="21" name="Rectangle 20"/>
                      <p:cNvSpPr/>
                      <p:nvPr/>
                    </p:nvSpPr>
                    <p:spPr>
                      <a:xfrm>
                        <a:off x="3489854" y="3968665"/>
                        <a:ext cx="625359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13" name="Rectangle 12"/>
                          <p:cNvSpPr/>
                          <p:nvPr/>
                        </p:nvSpPr>
                        <p:spPr>
                          <a:xfrm>
                            <a:off x="3489854" y="3983491"/>
                            <a:ext cx="47320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&amp;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3" name="Rectangle 1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489854" y="3983491"/>
                            <a:ext cx="47320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7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26" name="Straight Connector 25"/>
                      <p:cNvCxnSpPr>
                        <a:stCxn id="16" idx="1"/>
                        <a:endCxn id="20" idx="0"/>
                      </p:cNvCxnSpPr>
                      <p:nvPr/>
                    </p:nvCxnSpPr>
                    <p:spPr>
                      <a:xfrm flipH="1">
                        <a:off x="1480082" y="3259600"/>
                        <a:ext cx="806663" cy="704301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Straight Connector 28"/>
                      <p:cNvCxnSpPr>
                        <a:stCxn id="21" idx="0"/>
                        <a:endCxn id="16" idx="3"/>
                      </p:cNvCxnSpPr>
                      <p:nvPr/>
                    </p:nvCxnSpPr>
                    <p:spPr>
                      <a:xfrm flipH="1" flipV="1">
                        <a:off x="2934827" y="3259600"/>
                        <a:ext cx="867707" cy="70906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7" name="Rectangle 26"/>
                    <p:cNvSpPr/>
                    <p:nvPr/>
                  </p:nvSpPr>
                  <p:spPr>
                    <a:xfrm>
                      <a:off x="509046" y="4959194"/>
                      <a:ext cx="518960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1901877" y="4957528"/>
                      <a:ext cx="521120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7" name="Rectangle 16"/>
                        <p:cNvSpPr/>
                        <p:nvPr/>
                      </p:nvSpPr>
                      <p:spPr>
                        <a:xfrm>
                          <a:off x="532622" y="5004186"/>
                          <a:ext cx="44274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17" name="Rectangle 1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32622" y="5004186"/>
                          <a:ext cx="442749" cy="461665"/>
                        </a:xfrm>
                        <a:prstGeom prst="rect">
                          <a:avLst/>
                        </a:prstGeom>
                        <a:blipFill rotWithShape="0">
                          <a:blip r:embed="rId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2" name="Rectangle 21"/>
                        <p:cNvSpPr/>
                        <p:nvPr/>
                      </p:nvSpPr>
                      <p:spPr>
                        <a:xfrm>
                          <a:off x="1932157" y="5019352"/>
                          <a:ext cx="490840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22" name="Rectangle 2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32157" y="5019352"/>
                          <a:ext cx="490840" cy="461665"/>
                        </a:xfrm>
                        <a:prstGeom prst="rect">
                          <a:avLst/>
                        </a:prstGeom>
                        <a:blipFill rotWithShape="0">
                          <a:blip r:embed="rId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32" name="Straight Connector 31"/>
                    <p:cNvCxnSpPr>
                      <a:stCxn id="20" idx="1"/>
                      <a:endCxn id="27" idx="0"/>
                    </p:cNvCxnSpPr>
                    <p:nvPr/>
                  </p:nvCxnSpPr>
                  <p:spPr>
                    <a:xfrm flipH="1">
                      <a:off x="768526" y="4254893"/>
                      <a:ext cx="259480" cy="704301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>
                      <a:stCxn id="28" idx="0"/>
                      <a:endCxn id="20" idx="3"/>
                    </p:cNvCxnSpPr>
                    <p:nvPr/>
                  </p:nvCxnSpPr>
                  <p:spPr>
                    <a:xfrm flipH="1" flipV="1">
                      <a:off x="1932157" y="4254893"/>
                      <a:ext cx="230280" cy="702635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3" name="Rectangle 32"/>
                  <p:cNvSpPr/>
                  <p:nvPr/>
                </p:nvSpPr>
                <p:spPr>
                  <a:xfrm>
                    <a:off x="124173" y="5954487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34" name="Rectangle 33"/>
                  <p:cNvSpPr/>
                  <p:nvPr/>
                </p:nvSpPr>
                <p:spPr>
                  <a:xfrm>
                    <a:off x="902519" y="5954487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36" name="Straight Connector 35"/>
                  <p:cNvCxnSpPr>
                    <a:stCxn id="27" idx="2"/>
                  </p:cNvCxnSpPr>
                  <p:nvPr/>
                </p:nvCxnSpPr>
                <p:spPr>
                  <a:xfrm flipH="1">
                    <a:off x="376534" y="5541178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>
                    <a:stCxn id="34" idx="0"/>
                    <a:endCxn id="27" idx="2"/>
                  </p:cNvCxnSpPr>
                  <p:nvPr/>
                </p:nvCxnSpPr>
                <p:spPr>
                  <a:xfrm flipH="1" flipV="1">
                    <a:off x="768526" y="5541178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8064" name="Rectangle 88063"/>
                      <p:cNvSpPr/>
                      <p:nvPr/>
                    </p:nvSpPr>
                    <p:spPr>
                      <a:xfrm>
                        <a:off x="193557" y="5974056"/>
                        <a:ext cx="420628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88064" name="Rectangle 8806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3557" y="5974056"/>
                        <a:ext cx="420628" cy="461665"/>
                      </a:xfrm>
                      <a:prstGeom prst="rect">
                        <a:avLst/>
                      </a:prstGeom>
                      <a:blipFill rotWithShape="0">
                        <a:blip r:embed="rId1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88065" name="Rectangle 88064"/>
                      <p:cNvSpPr/>
                      <p:nvPr/>
                    </p:nvSpPr>
                    <p:spPr>
                      <a:xfrm>
                        <a:off x="980239" y="5974056"/>
                        <a:ext cx="39094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88065" name="Rectangle 8806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980239" y="5974056"/>
                        <a:ext cx="390940" cy="461665"/>
                      </a:xfrm>
                      <a:prstGeom prst="rect">
                        <a:avLst/>
                      </a:prstGeom>
                      <a:blipFill rotWithShape="0"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40" name="Rectangle 39"/>
                <p:cNvSpPr/>
                <p:nvPr/>
              </p:nvSpPr>
              <p:spPr>
                <a:xfrm>
                  <a:off x="1901877" y="5958766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41" name="Straight Connector 40"/>
                <p:cNvCxnSpPr>
                  <a:stCxn id="40" idx="0"/>
                  <a:endCxn id="28" idx="2"/>
                </p:cNvCxnSpPr>
                <p:nvPr/>
              </p:nvCxnSpPr>
              <p:spPr>
                <a:xfrm flipH="1" flipV="1">
                  <a:off x="2162437" y="5539512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2" name="Rectangle 41"/>
                    <p:cNvSpPr/>
                    <p:nvPr/>
                  </p:nvSpPr>
                  <p:spPr>
                    <a:xfrm>
                      <a:off x="1910302" y="5974056"/>
                      <a:ext cx="410562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42" name="Rectangle 4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10302" y="5974056"/>
                      <a:ext cx="410562" cy="461665"/>
                    </a:xfrm>
                    <a:prstGeom prst="rect">
                      <a:avLst/>
                    </a:prstGeom>
                    <a:blipFill rotWithShape="0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44" name="Rectangle 43"/>
              <p:cNvSpPr/>
              <p:nvPr/>
            </p:nvSpPr>
            <p:spPr>
              <a:xfrm>
                <a:off x="3218499" y="4943535"/>
                <a:ext cx="55939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996845" y="4943535"/>
                <a:ext cx="55939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 flipH="1">
                <a:off x="3470860" y="4530226"/>
                <a:ext cx="391992" cy="43287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45" idx="0"/>
              </p:cNvCxnSpPr>
              <p:nvPr/>
            </p:nvCxnSpPr>
            <p:spPr>
              <a:xfrm flipH="1" flipV="1">
                <a:off x="3862852" y="4530226"/>
                <a:ext cx="413691" cy="41330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Rectangle 22"/>
                  <p:cNvSpPr/>
                  <p:nvPr/>
                </p:nvSpPr>
                <p:spPr>
                  <a:xfrm>
                    <a:off x="4068941" y="4957528"/>
                    <a:ext cx="44576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23" name="Rectangle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68941" y="4957528"/>
                    <a:ext cx="445763" cy="461665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Rectangle 23"/>
              <p:cNvSpPr/>
              <p:nvPr/>
            </p:nvSpPr>
            <p:spPr>
              <a:xfrm>
                <a:off x="3314976" y="4991610"/>
                <a:ext cx="1847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lt-LT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Rectangle 50"/>
                <p:cNvSpPr/>
                <p:nvPr/>
              </p:nvSpPr>
              <p:spPr>
                <a:xfrm>
                  <a:off x="3235617" y="4957527"/>
                  <a:ext cx="4908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51" name="Rectangle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5617" y="4957527"/>
                  <a:ext cx="490840" cy="461665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Rectangle 51"/>
            <p:cNvSpPr/>
            <p:nvPr/>
          </p:nvSpPr>
          <p:spPr>
            <a:xfrm>
              <a:off x="3206254" y="5954487"/>
              <a:ext cx="52921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53" name="Straight Connector 52"/>
            <p:cNvCxnSpPr>
              <a:stCxn id="52" idx="0"/>
            </p:cNvCxnSpPr>
            <p:nvPr/>
          </p:nvCxnSpPr>
          <p:spPr>
            <a:xfrm flipH="1" flipV="1">
              <a:off x="3466814" y="5535233"/>
              <a:ext cx="4046" cy="419254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3214679" y="5969777"/>
                  <a:ext cx="3909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4679" y="5969777"/>
                  <a:ext cx="390940" cy="461665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8878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9882" name="Text Box 10"/>
              <p:cNvSpPr txBox="1">
                <a:spLocks noChangeArrowheads="1"/>
              </p:cNvSpPr>
              <p:nvPr/>
            </p:nvSpPr>
            <p:spPr bwMode="auto">
              <a:xfrm>
                <a:off x="464580" y="134631"/>
                <a:ext cx="8351837" cy="2677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Tarkime, sudarome funkcijos</a:t>
                </a:r>
              </a:p>
              <a:p>
                <a:pPr>
                  <a:spcBef>
                    <a:spcPct val="50000"/>
                  </a:spcBef>
                </a:pPr>
                <a:endParaRPr lang="en-US" dirty="0" smtClean="0"/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/>
                        <m:t>(((</m:t>
                      </m:r>
                      <m:r>
                        <m:rPr>
                          <m:nor/>
                        </m:rPr>
                        <a:rPr lang="en-US" b="0" i="0" dirty="0" smtClean="0"/>
                        <m:t>e</m:t>
                      </m:r>
                      <m:r>
                        <m:rPr>
                          <m:nor/>
                        </m:rPr>
                        <a:rPr lang="en-US" b="0" i="0" dirty="0" smtClean="0"/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𝑠</m:t>
                          </m:r>
                        </m:e>
                      </m:acc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 | (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ac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&amp; 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))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s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e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|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u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))</m:t>
                      </m:r>
                    </m:oMath>
                  </m:oMathPara>
                </a14:m>
                <a:endParaRPr lang="lt-LT" dirty="0" smtClean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lt-LT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lentelę. Tegul vieno lentelės stulpelio (imame tik veiksmus) pildymas trunka minutę. Jeigu lentelę pildo vienas studentas, jis uždavinį spręs 9 minutes.</a:t>
                </a:r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79882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580" y="134631"/>
                <a:ext cx="8351837" cy="2677656"/>
              </a:xfrm>
              <a:prstGeom prst="rect">
                <a:avLst/>
              </a:prstGeom>
              <a:blipFill rotWithShape="0">
                <a:blip r:embed="rId2"/>
                <a:stretch>
                  <a:fillRect l="-1095" t="-1822" b="-4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10"/>
              <p:cNvSpPr txBox="1">
                <a:spLocks noChangeArrowheads="1"/>
              </p:cNvSpPr>
              <p:nvPr/>
            </p:nvSpPr>
            <p:spPr bwMode="auto">
              <a:xfrm>
                <a:off x="436192" y="3068960"/>
                <a:ext cx="8351837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Kai kuriuos veiksmus galima atlikti tuo pačiu metu, pvz.,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lt-LT" dirty="0" smtClean="0"/>
                  <a:t>	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𝑠</m:t>
                        </m:r>
                      </m:e>
                    </m:acc>
                  </m:oMath>
                </a14:m>
                <a:r>
                  <a:rPr lang="lt-LT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 	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𝑡</m:t>
                        </m:r>
                      </m:e>
                    </m:acc>
                  </m:oMath>
                </a14:m>
                <a:r>
                  <a:rPr lang="lt-LT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	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e</m:t>
                    </m:r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 | </m:t>
                    </m:r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u</m:t>
                    </m:r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7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192" y="3068960"/>
                <a:ext cx="8351837" cy="1015663"/>
              </a:xfrm>
              <a:prstGeom prst="rect">
                <a:avLst/>
              </a:prstGeom>
              <a:blipFill rotWithShape="0">
                <a:blip r:embed="rId3"/>
                <a:stretch>
                  <a:fillRect l="-1168" t="-4790" b="-77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45615" y="4341296"/>
            <a:ext cx="8351837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>
                <a:solidFill>
                  <a:srgbClr val="FF0000"/>
                </a:solidFill>
              </a:rPr>
              <a:t>Klausimas:</a:t>
            </a:r>
            <a:r>
              <a:rPr lang="lt-LT" dirty="0" smtClean="0"/>
              <a:t> jei lentelę tuo pačiu metu pildys keli studentai ir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lt-LT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Studentų yra kiek norima daug;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lt-LT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Kiekvienas pildo tik vieną stulpelį ir darbą pradeda tik tada, kai visi jam reikalingi duomenys (stulpeliai) paruošti</a:t>
            </a:r>
          </a:p>
          <a:p>
            <a:pPr>
              <a:spcBef>
                <a:spcPct val="50000"/>
              </a:spcBef>
            </a:pPr>
            <a:r>
              <a:rPr lang="lt-LT" dirty="0" smtClean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Per kiek laiko galime padaryti šį darbą?</a:t>
            </a:r>
            <a:endParaRPr lang="en-US" dirty="0">
              <a:solidFill>
                <a:srgbClr val="FF00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0332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078" name="Group 88077"/>
          <p:cNvGrpSpPr/>
          <p:nvPr/>
        </p:nvGrpSpPr>
        <p:grpSpPr>
          <a:xfrm>
            <a:off x="124173" y="2060848"/>
            <a:ext cx="7921811" cy="4479902"/>
            <a:chOff x="124173" y="2060848"/>
            <a:chExt cx="7921811" cy="4479902"/>
          </a:xfrm>
        </p:grpSpPr>
        <p:grpSp>
          <p:nvGrpSpPr>
            <p:cNvPr id="30" name="Group 29"/>
            <p:cNvGrpSpPr/>
            <p:nvPr/>
          </p:nvGrpSpPr>
          <p:grpSpPr>
            <a:xfrm>
              <a:off x="124173" y="2060848"/>
              <a:ext cx="7040115" cy="4479902"/>
              <a:chOff x="124173" y="2060848"/>
              <a:chExt cx="7040115" cy="4479902"/>
            </a:xfrm>
          </p:grpSpPr>
          <p:grpSp>
            <p:nvGrpSpPr>
              <p:cNvPr id="88067" name="Group 88066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72" name="Group 88071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4" name="Group 88073"/>
                  <p:cNvGrpSpPr/>
                  <p:nvPr/>
                </p:nvGrpSpPr>
                <p:grpSpPr>
                  <a:xfrm>
                    <a:off x="124173" y="2060848"/>
                    <a:ext cx="7040115" cy="4475623"/>
                    <a:chOff x="124173" y="2060848"/>
                    <a:chExt cx="7040115" cy="4475623"/>
                  </a:xfrm>
                </p:grpSpPr>
                <p:grpSp>
                  <p:nvGrpSpPr>
                    <p:cNvPr id="88069" name="Group 88068"/>
                    <p:cNvGrpSpPr/>
                    <p:nvPr/>
                  </p:nvGrpSpPr>
                  <p:grpSpPr>
                    <a:xfrm>
                      <a:off x="509046" y="2060848"/>
                      <a:ext cx="6655242" cy="3480330"/>
                      <a:chOff x="509046" y="2060848"/>
                      <a:chExt cx="6655242" cy="3480330"/>
                    </a:xfrm>
                  </p:grpSpPr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1028006" y="2060848"/>
                        <a:ext cx="6136282" cy="2489801"/>
                        <a:chOff x="1028006" y="2060848"/>
                        <a:chExt cx="6136282" cy="2489801"/>
                      </a:xfrm>
                    </p:grpSpPr>
                    <p:grpSp>
                      <p:nvGrpSpPr>
                        <p:cNvPr id="18" name="Group 17"/>
                        <p:cNvGrpSpPr/>
                        <p:nvPr/>
                      </p:nvGrpSpPr>
                      <p:grpSpPr>
                        <a:xfrm>
                          <a:off x="1318189" y="2060848"/>
                          <a:ext cx="5846099" cy="1512168"/>
                          <a:chOff x="871095" y="2204864"/>
                          <a:chExt cx="5846099" cy="1512168"/>
                        </a:xfrm>
                      </p:grpSpPr>
                      <p:grpSp>
                        <p:nvGrpSpPr>
                          <p:cNvPr id="5" name="Group 4"/>
                          <p:cNvGrpSpPr/>
                          <p:nvPr/>
                        </p:nvGrpSpPr>
                        <p:grpSpPr>
                          <a:xfrm>
                            <a:off x="4139952" y="2204864"/>
                            <a:ext cx="648072" cy="581984"/>
                            <a:chOff x="4139952" y="2204864"/>
                            <a:chExt cx="648072" cy="581984"/>
                          </a:xfrm>
                        </p:grpSpPr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3" name="Rectangle 2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3" name="Rectangle 2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242613" y="2253586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3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p:sp>
                          <p:nvSpPr>
                            <p:cNvPr id="4" name="Rectangle 3"/>
                            <p:cNvSpPr/>
                            <p:nvPr/>
                          </p:nvSpPr>
                          <p:spPr>
                            <a:xfrm>
                              <a:off x="4139952" y="220486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  <p:grpSp>
                        <p:nvGrpSpPr>
                          <p:cNvPr id="7" name="Group 6"/>
                          <p:cNvGrpSpPr/>
                          <p:nvPr/>
                        </p:nvGrpSpPr>
                        <p:grpSpPr>
                          <a:xfrm>
                            <a:off x="871095" y="3112624"/>
                            <a:ext cx="1616638" cy="581984"/>
                            <a:chOff x="2784657" y="3112624"/>
                            <a:chExt cx="1616638" cy="581984"/>
                          </a:xfrm>
                        </p:grpSpPr>
                        <p:grpSp>
                          <p:nvGrpSpPr>
                            <p:cNvPr id="14" name="Group 13"/>
                            <p:cNvGrpSpPr/>
                            <p:nvPr/>
                          </p:nvGrpSpPr>
                          <p:grpSpPr>
                            <a:xfrm>
                              <a:off x="2784657" y="3112624"/>
                              <a:ext cx="1616638" cy="581984"/>
                              <a:chOff x="4242613" y="2182440"/>
                              <a:chExt cx="261523" cy="581984"/>
                            </a:xfrm>
                          </p:grpSpPr>
                          <p:sp>
                            <p:nvSpPr>
                              <p:cNvPr id="15" name="Rectangle 14"/>
                              <p:cNvSpPr/>
                              <p:nvPr/>
                            </p:nvSpPr>
                            <p:spPr>
                              <a:xfrm>
                                <a:off x="4242613" y="2253586"/>
                                <a:ext cx="29884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endParaRPr lang="lt-LT" dirty="0"/>
                              </a:p>
                            </p:txBody>
                          </p:sp>
                          <p:sp>
                            <p:nvSpPr>
                              <p:cNvPr id="16" name="Rectangle 15"/>
                              <p:cNvSpPr/>
                              <p:nvPr/>
                            </p:nvSpPr>
                            <p:spPr>
                              <a:xfrm>
                                <a:off x="4399296" y="2182440"/>
                                <a:ext cx="104840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6" name="Rectangle 5"/>
                                <p:cNvSpPr/>
                                <p:nvPr/>
                              </p:nvSpPr>
                              <p:spPr>
                                <a:xfrm>
                                  <a:off x="3897557" y="3150987"/>
                                  <a:ext cx="35939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6" name="Rectangle 5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3897557" y="3150987"/>
                                  <a:ext cx="359394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4"/>
                                  <a:stretch>
                                    <a:fillRect l="-3390" r="-3390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grpSp>
                        <p:nvGrpSpPr>
                          <p:cNvPr id="9" name="Group 8"/>
                          <p:cNvGrpSpPr/>
                          <p:nvPr/>
                        </p:nvGrpSpPr>
                        <p:grpSpPr>
                          <a:xfrm>
                            <a:off x="6145760" y="3135048"/>
                            <a:ext cx="571434" cy="581984"/>
                            <a:chOff x="6145760" y="3135048"/>
                            <a:chExt cx="571434" cy="581984"/>
                          </a:xfrm>
                        </p:grpSpPr>
                        <p:sp>
                          <p:nvSpPr>
                            <p:cNvPr id="19" name="Rectangle 18"/>
                            <p:cNvSpPr/>
                            <p:nvPr/>
                          </p:nvSpPr>
                          <p:spPr>
                            <a:xfrm>
                              <a:off x="6145760" y="3135048"/>
                              <a:ext cx="571434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8" name="Rectangle 7"/>
                                <p:cNvSpPr/>
                                <p:nvPr/>
                              </p:nvSpPr>
                              <p:spPr>
                                <a:xfrm>
                                  <a:off x="6145760" y="3206358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8" name="Rectangle 7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6145760" y="3206358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cxnSp>
                        <p:nvCxnSpPr>
                          <p:cNvPr id="12" name="Straight Connector 11"/>
                          <p:cNvCxnSpPr>
                            <a:stCxn id="4" idx="1"/>
                            <a:endCxn id="16" idx="0"/>
                          </p:cNvCxnSpPr>
                          <p:nvPr/>
                        </p:nvCxnSpPr>
                        <p:spPr>
                          <a:xfrm flipH="1">
                            <a:off x="2163692" y="2495856"/>
                            <a:ext cx="1976260" cy="616768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5" name="Straight Connector 24"/>
                          <p:cNvCxnSpPr>
                            <a:stCxn id="19" idx="0"/>
                          </p:cNvCxnSpPr>
                          <p:nvPr/>
                        </p:nvCxnSpPr>
                        <p:spPr>
                          <a:xfrm flipH="1" flipV="1">
                            <a:off x="4788025" y="2464300"/>
                            <a:ext cx="1643452" cy="670748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1" name="Group 10"/>
                        <p:cNvGrpSpPr/>
                        <p:nvPr/>
                      </p:nvGrpSpPr>
                      <p:grpSpPr>
                        <a:xfrm>
                          <a:off x="1028006" y="3963901"/>
                          <a:ext cx="904151" cy="581984"/>
                          <a:chOff x="1036755" y="4192618"/>
                          <a:chExt cx="904151" cy="581984"/>
                        </a:xfrm>
                      </p:grpSpPr>
                      <p:sp>
                        <p:nvSpPr>
                          <p:cNvPr id="20" name="Rectangle 19"/>
                          <p:cNvSpPr/>
                          <p:nvPr/>
                        </p:nvSpPr>
                        <p:spPr>
                          <a:xfrm>
                            <a:off x="1036755" y="4192618"/>
                            <a:ext cx="904151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2" name="Rectangle 1"/>
                              <p:cNvSpPr/>
                              <p:nvPr/>
                            </p:nvSpPr>
                            <p:spPr>
                              <a:xfrm>
                                <a:off x="1247815" y="4244765"/>
                                <a:ext cx="52770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squar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2" name="Rectangle 1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1247815" y="4244765"/>
                                <a:ext cx="52770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sp>
                      <p:nvSpPr>
                        <p:cNvPr id="21" name="Rectangle 20"/>
                        <p:cNvSpPr/>
                        <p:nvPr/>
                      </p:nvSpPr>
                      <p:spPr>
                        <a:xfrm>
                          <a:off x="3489854" y="3968665"/>
                          <a:ext cx="625359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3" name="Rectangle 12"/>
                            <p:cNvSpPr/>
                            <p:nvPr/>
                          </p:nvSpPr>
                          <p:spPr>
                            <a:xfrm>
                              <a:off x="3489854" y="3983491"/>
                              <a:ext cx="473206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&amp;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3" name="Rectangle 12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3489854" y="3983491"/>
                              <a:ext cx="473206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26" name="Straight Connector 25"/>
                        <p:cNvCxnSpPr>
                          <a:stCxn id="16" idx="1"/>
                          <a:endCxn id="20" idx="0"/>
                        </p:cNvCxnSpPr>
                        <p:nvPr/>
                      </p:nvCxnSpPr>
                      <p:spPr>
                        <a:xfrm flipH="1">
                          <a:off x="1480082" y="3259600"/>
                          <a:ext cx="806663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9" name="Straight Connector 28"/>
                        <p:cNvCxnSpPr>
                          <a:stCxn id="21" idx="0"/>
                          <a:endCxn id="16" idx="3"/>
                        </p:cNvCxnSpPr>
                        <p:nvPr/>
                      </p:nvCxnSpPr>
                      <p:spPr>
                        <a:xfrm flipH="1" flipV="1">
                          <a:off x="2934827" y="3259600"/>
                          <a:ext cx="867707" cy="70906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7" name="Rectangle 26"/>
                      <p:cNvSpPr/>
                      <p:nvPr/>
                    </p:nvSpPr>
                    <p:spPr>
                      <a:xfrm>
                        <a:off x="509046" y="4959194"/>
                        <a:ext cx="518960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28" name="Rectangle 27"/>
                      <p:cNvSpPr/>
                      <p:nvPr/>
                    </p:nvSpPr>
                    <p:spPr>
                      <a:xfrm>
                        <a:off x="1901877" y="4957528"/>
                        <a:ext cx="521120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17" name="Rectangle 16"/>
                          <p:cNvSpPr/>
                          <p:nvPr/>
                        </p:nvSpPr>
                        <p:spPr>
                          <a:xfrm>
                            <a:off x="532622" y="5004186"/>
                            <a:ext cx="44274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7" name="Rectangle 16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32622" y="5004186"/>
                            <a:ext cx="44274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8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22" name="Rectangle 21"/>
                          <p:cNvSpPr/>
                          <p:nvPr/>
                        </p:nvSpPr>
                        <p:spPr>
                          <a:xfrm>
                            <a:off x="1932157" y="5019352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22" name="Rectangle 2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2157" y="5019352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32" name="Straight Connector 31"/>
                      <p:cNvCxnSpPr>
                        <a:stCxn id="20" idx="1"/>
                        <a:endCxn id="27" idx="0"/>
                      </p:cNvCxnSpPr>
                      <p:nvPr/>
                    </p:nvCxnSpPr>
                    <p:spPr>
                      <a:xfrm flipH="1">
                        <a:off x="768526" y="4254893"/>
                        <a:ext cx="259480" cy="704301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Straight Connector 34"/>
                      <p:cNvCxnSpPr>
                        <a:stCxn id="28" idx="0"/>
                        <a:endCxn id="20" idx="3"/>
                      </p:cNvCxnSpPr>
                      <p:nvPr/>
                    </p:nvCxnSpPr>
                    <p:spPr>
                      <a:xfrm flipH="1" flipV="1">
                        <a:off x="1932157" y="4254893"/>
                        <a:ext cx="230280" cy="70263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124173" y="5954487"/>
                      <a:ext cx="559396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34" name="Rectangle 33"/>
                    <p:cNvSpPr/>
                    <p:nvPr/>
                  </p:nvSpPr>
                  <p:spPr>
                    <a:xfrm>
                      <a:off x="902519" y="5954487"/>
                      <a:ext cx="559396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36" name="Straight Connector 35"/>
                    <p:cNvCxnSpPr>
                      <a:stCxn id="27" idx="2"/>
                    </p:cNvCxnSpPr>
                    <p:nvPr/>
                  </p:nvCxnSpPr>
                  <p:spPr>
                    <a:xfrm flipH="1">
                      <a:off x="376534" y="5541178"/>
                      <a:ext cx="391992" cy="432878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>
                      <a:stCxn id="34" idx="0"/>
                      <a:endCxn id="27" idx="2"/>
                    </p:cNvCxnSpPr>
                    <p:nvPr/>
                  </p:nvCxnSpPr>
                  <p:spPr>
                    <a:xfrm flipH="1" flipV="1">
                      <a:off x="768526" y="5541178"/>
                      <a:ext cx="413691" cy="413309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88064" name="Rectangle 88063"/>
                        <p:cNvSpPr/>
                        <p:nvPr/>
                      </p:nvSpPr>
                      <p:spPr>
                        <a:xfrm>
                          <a:off x="193557" y="5974056"/>
                          <a:ext cx="420628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88064" name="Rectangle 88063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3557" y="5974056"/>
                          <a:ext cx="420628" cy="461665"/>
                        </a:xfrm>
                        <a:prstGeom prst="rect">
                          <a:avLst/>
                        </a:prstGeom>
                        <a:blipFill rotWithShape="0">
                          <a:blip r:embed="rId1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88065" name="Rectangle 88064"/>
                        <p:cNvSpPr/>
                        <p:nvPr/>
                      </p:nvSpPr>
                      <p:spPr>
                        <a:xfrm>
                          <a:off x="980239" y="5974056"/>
                          <a:ext cx="390940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88065" name="Rectangle 8806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980239" y="5974056"/>
                          <a:ext cx="390940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0" name="Rectangle 39"/>
                  <p:cNvSpPr/>
                  <p:nvPr/>
                </p:nvSpPr>
                <p:spPr>
                  <a:xfrm>
                    <a:off x="1901877" y="5958766"/>
                    <a:ext cx="52921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1" name="Straight Connector 40"/>
                  <p:cNvCxnSpPr>
                    <a:stCxn id="40" idx="0"/>
                    <a:endCxn id="28" idx="2"/>
                  </p:cNvCxnSpPr>
                  <p:nvPr/>
                </p:nvCxnSpPr>
                <p:spPr>
                  <a:xfrm flipH="1" flipV="1">
                    <a:off x="2162437" y="5539512"/>
                    <a:ext cx="4046" cy="419254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2" name="Rectangle 41"/>
                      <p:cNvSpPr/>
                      <p:nvPr/>
                    </p:nvSpPr>
                    <p:spPr>
                      <a:xfrm>
                        <a:off x="1910302" y="5974056"/>
                        <a:ext cx="410562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42" name="Rectangle 4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10302" y="5974056"/>
                        <a:ext cx="410562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44" name="Rectangle 43"/>
                <p:cNvSpPr/>
                <p:nvPr/>
              </p:nvSpPr>
              <p:spPr>
                <a:xfrm>
                  <a:off x="3218499" y="4943535"/>
                  <a:ext cx="559396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3996845" y="4943535"/>
                  <a:ext cx="559396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46" name="Straight Connector 45"/>
                <p:cNvCxnSpPr/>
                <p:nvPr/>
              </p:nvCxnSpPr>
              <p:spPr>
                <a:xfrm flipH="1">
                  <a:off x="3470860" y="4530226"/>
                  <a:ext cx="391992" cy="43287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>
                  <a:stCxn id="45" idx="0"/>
                </p:cNvCxnSpPr>
                <p:nvPr/>
              </p:nvCxnSpPr>
              <p:spPr>
                <a:xfrm flipH="1" flipV="1">
                  <a:off x="3862852" y="4530226"/>
                  <a:ext cx="413691" cy="41330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Rectangle 22"/>
                    <p:cNvSpPr/>
                    <p:nvPr/>
                  </p:nvSpPr>
                  <p:spPr>
                    <a:xfrm>
                      <a:off x="4068941" y="4957528"/>
                      <a:ext cx="44576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23" name="Rectangle 2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68941" y="4957528"/>
                      <a:ext cx="445763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4" name="Rectangle 23"/>
                <p:cNvSpPr/>
                <p:nvPr/>
              </p:nvSpPr>
              <p:spPr>
                <a:xfrm>
                  <a:off x="3314976" y="4991610"/>
                  <a:ext cx="18473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endParaRPr lang="lt-LT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Rectangle 50"/>
                  <p:cNvSpPr/>
                  <p:nvPr/>
                </p:nvSpPr>
                <p:spPr>
                  <a:xfrm>
                    <a:off x="3235617" y="4957527"/>
                    <a:ext cx="49084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51" name="Rectangle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35617" y="4957527"/>
                    <a:ext cx="490840" cy="461665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2" name="Rectangle 51"/>
              <p:cNvSpPr/>
              <p:nvPr/>
            </p:nvSpPr>
            <p:spPr>
              <a:xfrm>
                <a:off x="3206254" y="5954487"/>
                <a:ext cx="52921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3" name="Straight Connector 52"/>
              <p:cNvCxnSpPr>
                <a:stCxn id="52" idx="0"/>
              </p:cNvCxnSpPr>
              <p:nvPr/>
            </p:nvCxnSpPr>
            <p:spPr>
              <a:xfrm flipH="1" flipV="1">
                <a:off x="3466814" y="5535233"/>
                <a:ext cx="4046" cy="419254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Rectangle 53"/>
                  <p:cNvSpPr/>
                  <p:nvPr/>
                </p:nvSpPr>
                <p:spPr>
                  <a:xfrm>
                    <a:off x="3214679" y="5969777"/>
                    <a:ext cx="39094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54" name="Rectangle 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14679" y="5969777"/>
                    <a:ext cx="39094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6" name="Rectangle 55"/>
            <p:cNvSpPr/>
            <p:nvPr/>
          </p:nvSpPr>
          <p:spPr>
            <a:xfrm>
              <a:off x="6073894" y="3963901"/>
              <a:ext cx="518960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221035" y="3949947"/>
              <a:ext cx="824949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58" name="Straight Connector 57"/>
            <p:cNvCxnSpPr/>
            <p:nvPr/>
          </p:nvCxnSpPr>
          <p:spPr>
            <a:xfrm flipH="1">
              <a:off x="6333374" y="3259600"/>
              <a:ext cx="259480" cy="704301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19" idx="3"/>
            </p:cNvCxnSpPr>
            <p:nvPr/>
          </p:nvCxnSpPr>
          <p:spPr>
            <a:xfrm flipH="1" flipV="1">
              <a:off x="7164288" y="3282024"/>
              <a:ext cx="361490" cy="648625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66" name="Rectangle 88065"/>
                <p:cNvSpPr/>
                <p:nvPr/>
              </p:nvSpPr>
              <p:spPr>
                <a:xfrm>
                  <a:off x="6136044" y="3983491"/>
                  <a:ext cx="394660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66" name="Rectangle 880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6044" y="3983491"/>
                  <a:ext cx="394660" cy="461665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0" name="Rectangle 88069"/>
                <p:cNvSpPr/>
                <p:nvPr/>
              </p:nvSpPr>
              <p:spPr>
                <a:xfrm>
                  <a:off x="7282226" y="3964935"/>
                  <a:ext cx="70256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0" name="Rectangle 880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2226" y="3964935"/>
                  <a:ext cx="702565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880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09046" y="404664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Antras būdas. Perrašykite </a:t>
            </a:r>
            <a:r>
              <a:rPr lang="lt-LT" dirty="0" err="1"/>
              <a:t>prefiksiniu</a:t>
            </a:r>
            <a:r>
              <a:rPr lang="lt-LT" dirty="0"/>
              <a:t> pavidalu</a:t>
            </a:r>
            <a:r>
              <a:rPr lang="lt-LT" dirty="0" smtClean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(((</m:t>
                      </m:r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acc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47575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65" r="-1793" b="-3666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075" name="Group 88074"/>
          <p:cNvGrpSpPr/>
          <p:nvPr/>
        </p:nvGrpSpPr>
        <p:grpSpPr>
          <a:xfrm>
            <a:off x="124173" y="2060848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noFill/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 l="-3390" r="-3390" b="-18421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5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6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7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9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7"/>
                    <a:stretch>
                      <a:fillRect l="-1695" r="-5085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206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noFill/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8077" name="Rectangle 88076"/>
          <p:cNvSpPr/>
          <p:nvPr/>
        </p:nvSpPr>
        <p:spPr>
          <a:xfrm>
            <a:off x="5636908" y="6021288"/>
            <a:ext cx="2985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dirty="0" smtClean="0"/>
              <a:t>Raski</a:t>
            </a:r>
            <a:r>
              <a:rPr lang="en-US" dirty="0" smtClean="0"/>
              <a:t>me</a:t>
            </a:r>
            <a:r>
              <a:rPr lang="lt-LT" dirty="0" smtClean="0"/>
              <a:t> </a:t>
            </a:r>
            <a:r>
              <a:rPr lang="lt-LT" dirty="0"/>
              <a:t>formulės gylį</a:t>
            </a:r>
          </a:p>
        </p:txBody>
      </p:sp>
    </p:spTree>
    <p:extLst>
      <p:ext uri="{BB962C8B-B14F-4D97-AF65-F5344CB8AC3E}">
        <p14:creationId xmlns:p14="http://schemas.microsoft.com/office/powerpoint/2010/main" val="216364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C000">
                                  <a:alpha val="21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noFill/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4766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C000">
                                  <a:alpha val="21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000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1523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C000">
                                  <a:alpha val="21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000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3687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C000">
                                  <a:alpha val="21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000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000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00B0F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00B0F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00B0F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Rectangle 9"/>
          <p:cNvSpPr/>
          <p:nvPr/>
        </p:nvSpPr>
        <p:spPr>
          <a:xfrm>
            <a:off x="179512" y="5661248"/>
            <a:ext cx="750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Operacijos</a:t>
            </a:r>
            <a:r>
              <a:rPr lang="en-US" dirty="0" smtClean="0"/>
              <a:t> </a:t>
            </a:r>
            <a:r>
              <a:rPr lang="en-US" dirty="0" err="1" smtClean="0"/>
              <a:t>yra</a:t>
            </a:r>
            <a:r>
              <a:rPr lang="en-US" dirty="0" smtClean="0"/>
              <a:t> </a:t>
            </a:r>
            <a:r>
              <a:rPr lang="en-US" dirty="0" err="1" smtClean="0"/>
              <a:t>keturiuose</a:t>
            </a:r>
            <a:r>
              <a:rPr lang="en-US" dirty="0" smtClean="0"/>
              <a:t> </a:t>
            </a:r>
            <a:r>
              <a:rPr lang="en-US" dirty="0" err="1" smtClean="0"/>
              <a:t>lygiuose</a:t>
            </a:r>
            <a:r>
              <a:rPr lang="en-US" dirty="0" smtClean="0"/>
              <a:t> - </a:t>
            </a:r>
            <a:r>
              <a:rPr lang="lt-LT" dirty="0" smtClean="0"/>
              <a:t>ketvirto </a:t>
            </a:r>
            <a:r>
              <a:rPr lang="lt-LT" dirty="0"/>
              <a:t>gylio formulė</a:t>
            </a:r>
          </a:p>
        </p:txBody>
      </p:sp>
    </p:spTree>
    <p:extLst>
      <p:ext uri="{BB962C8B-B14F-4D97-AF65-F5344CB8AC3E}">
        <p14:creationId xmlns:p14="http://schemas.microsoft.com/office/powerpoint/2010/main" val="319418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noFill/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8077" name="Rectangle 88076"/>
          <p:cNvSpPr/>
          <p:nvPr/>
        </p:nvSpPr>
        <p:spPr>
          <a:xfrm>
            <a:off x="3134182" y="6021288"/>
            <a:ext cx="54878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</a:t>
            </a:r>
            <a:r>
              <a:rPr lang="lt-LT" dirty="0" err="1" smtClean="0"/>
              <a:t>žrašykime</a:t>
            </a:r>
            <a:r>
              <a:rPr lang="lt-LT" dirty="0" smtClean="0"/>
              <a:t> </a:t>
            </a:r>
            <a:r>
              <a:rPr lang="lt-LT" dirty="0" err="1" smtClean="0"/>
              <a:t>prefiksinį</a:t>
            </a:r>
            <a:r>
              <a:rPr lang="lt-LT" dirty="0" smtClean="0"/>
              <a:t> pavidalą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336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noFill/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6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82073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b="1" i="1" dirty="0"/>
              <a:t>Rekursinis formulių aibės apibrėžimas</a:t>
            </a:r>
          </a:p>
          <a:p>
            <a:pPr>
              <a:spcBef>
                <a:spcPct val="50000"/>
              </a:spcBef>
            </a:pPr>
            <a:r>
              <a:rPr lang="lt-LT" dirty="0"/>
              <a:t>F</a:t>
            </a:r>
            <a:r>
              <a:rPr lang="lt-LT" baseline="-25000" dirty="0"/>
              <a:t>0</a:t>
            </a:r>
            <a:r>
              <a:rPr lang="en-US" baseline="-25000" dirty="0"/>
              <a:t> </a:t>
            </a:r>
            <a:r>
              <a:rPr lang="en-US" dirty="0"/>
              <a:t>= a, b, …, A, B, …, x</a:t>
            </a:r>
            <a:r>
              <a:rPr lang="en-US" baseline="-25000" dirty="0"/>
              <a:t>1</a:t>
            </a:r>
            <a:r>
              <a:rPr lang="en-US" dirty="0"/>
              <a:t>,  …, Y</a:t>
            </a:r>
            <a:r>
              <a:rPr lang="en-US" baseline="-25000" dirty="0"/>
              <a:t>2</a:t>
            </a:r>
            <a:r>
              <a:rPr lang="en-US" dirty="0"/>
              <a:t>, …;</a:t>
            </a:r>
          </a:p>
          <a:p>
            <a:pPr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n+1 </a:t>
            </a:r>
            <a:r>
              <a:rPr lang="en-US" dirty="0"/>
              <a:t>=  </a:t>
            </a:r>
            <a:r>
              <a:rPr lang="en-US" dirty="0" err="1"/>
              <a:t>F</a:t>
            </a:r>
            <a:r>
              <a:rPr lang="en-US" baseline="-25000" dirty="0" err="1"/>
              <a:t>n</a:t>
            </a:r>
            <a:r>
              <a:rPr lang="en-US" dirty="0"/>
              <a:t> U {(</a:t>
            </a:r>
            <a:r>
              <a:rPr lang="en-US" dirty="0">
                <a:cs typeface="Times New Roman" panose="02020603050405020304" pitchFamily="18" charset="0"/>
              </a:rPr>
              <a:t>¬ x</a:t>
            </a:r>
            <a:r>
              <a:rPr lang="en-US" dirty="0"/>
              <a:t>): x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/>
              <a:t>} U {(x &amp; y):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/>
              <a:t>} U </a:t>
            </a:r>
          </a:p>
          <a:p>
            <a:pPr>
              <a:spcBef>
                <a:spcPct val="50000"/>
              </a:spcBef>
            </a:pPr>
            <a:r>
              <a:rPr lang="en-US" dirty="0"/>
              <a:t>	{( x v y ):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/>
              <a:t>} U {(x </a:t>
            </a:r>
            <a:r>
              <a:rPr lang="en-US" dirty="0">
                <a:sym typeface="Symbol" panose="05050102010706020507" pitchFamily="18" charset="2"/>
              </a:rPr>
              <a:t>y</a:t>
            </a:r>
            <a:r>
              <a:rPr lang="en-US" dirty="0"/>
              <a:t>):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/>
              <a:t>} U </a:t>
            </a:r>
          </a:p>
          <a:p>
            <a:pPr>
              <a:spcBef>
                <a:spcPct val="50000"/>
              </a:spcBef>
            </a:pPr>
            <a:r>
              <a:rPr lang="en-US" dirty="0"/>
              <a:t>	{( </a:t>
            </a:r>
            <a:r>
              <a:rPr lang="en-US" dirty="0" err="1"/>
              <a:t>x</a:t>
            </a:r>
            <a:r>
              <a:rPr lang="en-US" dirty="0" err="1">
                <a:sym typeface="Symbol" panose="05050102010706020507" pitchFamily="18" charset="2"/>
              </a:rPr>
              <a:t>y</a:t>
            </a:r>
            <a:r>
              <a:rPr lang="en-US" dirty="0"/>
              <a:t>):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/>
              <a:t>} U …</a:t>
            </a:r>
            <a:endParaRPr lang="lt-LT" dirty="0"/>
          </a:p>
        </p:txBody>
      </p:sp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611188" y="3500438"/>
          <a:ext cx="15827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6" name="Equation" r:id="rId3" imgW="711000" imgH="355320" progId="Equation.3">
                  <p:embed/>
                </p:oleObj>
              </mc:Choice>
              <mc:Fallback>
                <p:oleObj name="Equation" r:id="rId3" imgW="711000" imgH="355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500438"/>
                        <a:ext cx="1582737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539750" y="5157788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Formulės F </a:t>
            </a:r>
            <a:r>
              <a:rPr lang="lt-LT" b="1" i="1"/>
              <a:t>gyliu </a:t>
            </a:r>
            <a:r>
              <a:rPr lang="lt-LT"/>
              <a:t>vadinamas skaičius</a:t>
            </a:r>
          </a:p>
        </p:txBody>
      </p:sp>
      <p:graphicFrame>
        <p:nvGraphicFramePr>
          <p:cNvPr id="78855" name="Object 7"/>
          <p:cNvGraphicFramePr>
            <a:graphicFrameLocks noChangeAspect="1"/>
          </p:cNvGraphicFramePr>
          <p:nvPr/>
        </p:nvGraphicFramePr>
        <p:xfrm>
          <a:off x="4932363" y="5589588"/>
          <a:ext cx="151288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7" name="Equation" r:id="rId5" imgW="838080" imgH="355320" progId="Equation.3">
                  <p:embed/>
                </p:oleObj>
              </mc:Choice>
              <mc:Fallback>
                <p:oleObj name="Equation" r:id="rId5" imgW="838080" imgH="3553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5589588"/>
                        <a:ext cx="1512887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7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26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67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583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 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830997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85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830997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6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944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&amp;¬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97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solidFill>
                  <a:srgbClr val="92D050">
                    <a:alpha val="28000"/>
                  </a:srgbClr>
                </a:solidFill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9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noFill/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solidFill>
                  <a:srgbClr val="92D050">
                    <a:alpha val="28000"/>
                  </a:srgbClr>
                </a:solidFill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𝑡𝑢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78594" y="2035153"/>
            <a:ext cx="86423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Loginiai kintamieji yra nulinio gylio formulės. Šiuo atveju kintamieji yra e, t, s, u. Nulinio gylio formules žymėsime A</a:t>
            </a:r>
            <a:r>
              <a:rPr lang="lt-LT" baseline="-25000" dirty="0"/>
              <a:t>0</a:t>
            </a:r>
            <a:r>
              <a:rPr lang="lt-LT" dirty="0"/>
              <a:t>.</a:t>
            </a:r>
            <a:r>
              <a:rPr lang="en-US" dirty="0"/>
              <a:t> Tada </a:t>
            </a:r>
            <a:r>
              <a:rPr lang="lt-LT" dirty="0"/>
              <a:t>formulę galima perrašyti taip</a:t>
            </a:r>
            <a:r>
              <a:rPr lang="lt-LT" dirty="0" smtClean="0"/>
              <a:t>:</a:t>
            </a:r>
            <a:endParaRPr lang="lt-L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882" name="Text Box 10"/>
              <p:cNvSpPr txBox="1">
                <a:spLocks noChangeArrowheads="1"/>
              </p:cNvSpPr>
              <p:nvPr/>
            </p:nvSpPr>
            <p:spPr bwMode="auto">
              <a:xfrm>
                <a:off x="468313" y="404813"/>
                <a:ext cx="8351837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Raskite formulės gylį:</a:t>
                </a:r>
                <a:endParaRPr lang="en-US" dirty="0" smtClean="0"/>
              </a:p>
              <a:p>
                <a:pPr>
                  <a:spcBef>
                    <a:spcPct val="50000"/>
                  </a:spcBef>
                </a:pPr>
                <a:endParaRPr lang="en-US" dirty="0" smtClean="0"/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/>
                        <m:t>(((</m:t>
                      </m:r>
                      <m:r>
                        <m:rPr>
                          <m:nor/>
                        </m:rPr>
                        <a:rPr lang="en-US" b="0" i="0" dirty="0" smtClean="0"/>
                        <m:t>e</m:t>
                      </m:r>
                      <m:r>
                        <m:rPr>
                          <m:nor/>
                        </m:rPr>
                        <a:rPr lang="en-US" b="0" i="0" dirty="0" smtClean="0"/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𝑠</m:t>
                          </m:r>
                        </m:e>
                      </m:acc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 | (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ac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&amp; 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))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s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e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|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u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))</m:t>
                      </m:r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79882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404813"/>
                <a:ext cx="8351837" cy="1384995"/>
              </a:xfrm>
              <a:prstGeom prst="rect">
                <a:avLst/>
              </a:prstGeom>
              <a:blipFill rotWithShape="0">
                <a:blip r:embed="rId2"/>
                <a:stretch>
                  <a:fillRect l="-1168" t="-3509" b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250825" y="4292600"/>
            <a:ext cx="84978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Atlikus vieną veiksmą su dviem nulinio gylio formulėmis arba neigimą su nulinio gylio formulę, gausime pirmo gylio formulę. Jas žymėsime A</a:t>
            </a:r>
            <a:r>
              <a:rPr lang="lt-LT" baseline="-25000" dirty="0"/>
              <a:t>1</a:t>
            </a:r>
            <a:r>
              <a:rPr lang="lt-LT" dirty="0"/>
              <a:t>. Šiuo atveju pirmo gylio formulės </a:t>
            </a:r>
            <a:r>
              <a:rPr lang="lt-LT" dirty="0" smtClean="0"/>
              <a:t>yra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8815" y="3490947"/>
                <a:ext cx="8136582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(((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/>
                        <m:t> 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 | (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&amp;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))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|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))</m:t>
                      </m:r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15" y="3490947"/>
                <a:ext cx="8136582" cy="83176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82750" y="5805721"/>
                <a:ext cx="64087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/>
                  <a:t>		</a:t>
                </a:r>
                <a:r>
                  <a:rPr lang="en-US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|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)</m:t>
                    </m:r>
                  </m:oMath>
                </a14:m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750" y="5805721"/>
                <a:ext cx="6408712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760" b="-1973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85" grpId="0"/>
      <p:bldP spid="2" grpId="0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solidFill>
                  <a:srgbClr val="92D050">
                    <a:alpha val="28000"/>
                  </a:srgbClr>
                </a:solidFill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𝑡𝑢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052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solidFill>
                  <a:srgbClr val="92D050">
                    <a:alpha val="28000"/>
                  </a:srgbClr>
                </a:solidFill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𝑡𝑢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18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solidFill>
                  <a:srgbClr val="92D050">
                    <a:alpha val="28000"/>
                  </a:srgbClr>
                </a:solidFill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lt-LT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&amp;¬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𝑡𝑢</m:t>
                    </m:r>
                    <m:r>
                      <a:rPr lang="lt-L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|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61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solidFill>
                  <a:srgbClr val="92D050">
                    <a:alpha val="28000"/>
                  </a:srgbClr>
                </a:solidFill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solidFill>
              <a:srgbClr val="92D050">
                <a:alpha val="28000"/>
              </a:srgb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d>
                      <m:dPr>
                        <m:begChr m:val="|"/>
                        <m:endChr m:val="|"/>
                        <m:ctrlP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r>
                          <a:rPr lang="lt-LT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&amp;¬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𝑡𝑢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23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75" name="Group 88074"/>
          <p:cNvGrpSpPr/>
          <p:nvPr/>
        </p:nvGrpSpPr>
        <p:grpSpPr>
          <a:xfrm>
            <a:off x="323528" y="404664"/>
            <a:ext cx="8201509" cy="4479902"/>
            <a:chOff x="124173" y="2060848"/>
            <a:chExt cx="8201509" cy="4479902"/>
          </a:xfrm>
        </p:grpSpPr>
        <p:grpSp>
          <p:nvGrpSpPr>
            <p:cNvPr id="88078" name="Group 88077"/>
            <p:cNvGrpSpPr/>
            <p:nvPr/>
          </p:nvGrpSpPr>
          <p:grpSpPr>
            <a:xfrm>
              <a:off x="124173" y="2060848"/>
              <a:ext cx="7791222" cy="4479902"/>
              <a:chOff x="124173" y="2060848"/>
              <a:chExt cx="7791222" cy="447990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24173" y="2060848"/>
                <a:ext cx="7040115" cy="4479902"/>
                <a:chOff x="124173" y="2060848"/>
                <a:chExt cx="7040115" cy="4479902"/>
              </a:xfrm>
            </p:grpSpPr>
            <p:grpSp>
              <p:nvGrpSpPr>
                <p:cNvPr id="88067" name="Group 88066"/>
                <p:cNvGrpSpPr/>
                <p:nvPr/>
              </p:nvGrpSpPr>
              <p:grpSpPr>
                <a:xfrm>
                  <a:off x="124173" y="2060848"/>
                  <a:ext cx="7040115" cy="4479902"/>
                  <a:chOff x="124173" y="2060848"/>
                  <a:chExt cx="7040115" cy="4479902"/>
                </a:xfrm>
              </p:grpSpPr>
              <p:grpSp>
                <p:nvGrpSpPr>
                  <p:cNvPr id="88072" name="Group 88071"/>
                  <p:cNvGrpSpPr/>
                  <p:nvPr/>
                </p:nvGrpSpPr>
                <p:grpSpPr>
                  <a:xfrm>
                    <a:off x="124173" y="2060848"/>
                    <a:ext cx="7040115" cy="4479902"/>
                    <a:chOff x="124173" y="2060848"/>
                    <a:chExt cx="7040115" cy="4479902"/>
                  </a:xfrm>
                </p:grpSpPr>
                <p:grpSp>
                  <p:nvGrpSpPr>
                    <p:cNvPr id="88074" name="Group 88073"/>
                    <p:cNvGrpSpPr/>
                    <p:nvPr/>
                  </p:nvGrpSpPr>
                  <p:grpSpPr>
                    <a:xfrm>
                      <a:off x="124173" y="2060848"/>
                      <a:ext cx="7040115" cy="4475623"/>
                      <a:chOff x="124173" y="2060848"/>
                      <a:chExt cx="7040115" cy="4475623"/>
                    </a:xfrm>
                  </p:grpSpPr>
                  <p:grpSp>
                    <p:nvGrpSpPr>
                      <p:cNvPr id="88069" name="Group 88068"/>
                      <p:cNvGrpSpPr/>
                      <p:nvPr/>
                    </p:nvGrpSpPr>
                    <p:grpSpPr>
                      <a:xfrm>
                        <a:off x="509046" y="2060848"/>
                        <a:ext cx="6655242" cy="3480330"/>
                        <a:chOff x="509046" y="2060848"/>
                        <a:chExt cx="6655242" cy="3480330"/>
                      </a:xfrm>
                    </p:grpSpPr>
                    <p:grpSp>
                      <p:nvGrpSpPr>
                        <p:cNvPr id="31" name="Group 30"/>
                        <p:cNvGrpSpPr/>
                        <p:nvPr/>
                      </p:nvGrpSpPr>
                      <p:grpSpPr>
                        <a:xfrm>
                          <a:off x="1028006" y="2060848"/>
                          <a:ext cx="6136282" cy="2489801"/>
                          <a:chOff x="1028006" y="2060848"/>
                          <a:chExt cx="6136282" cy="2489801"/>
                        </a:xfrm>
                      </p:grpSpPr>
                      <p:grpSp>
                        <p:nvGrpSpPr>
                          <p:cNvPr id="18" name="Group 17"/>
                          <p:cNvGrpSpPr/>
                          <p:nvPr/>
                        </p:nvGrpSpPr>
                        <p:grpSpPr>
                          <a:xfrm>
                            <a:off x="1318189" y="2060848"/>
                            <a:ext cx="5846099" cy="1512168"/>
                            <a:chOff x="871095" y="2204864"/>
                            <a:chExt cx="5846099" cy="1512168"/>
                          </a:xfrm>
                        </p:grpSpPr>
                        <p:grpSp>
                          <p:nvGrpSpPr>
                            <p:cNvPr id="5" name="Group 4"/>
                            <p:cNvGrpSpPr/>
                            <p:nvPr/>
                          </p:nvGrpSpPr>
                          <p:grpSpPr>
                            <a:xfrm>
                              <a:off x="4139952" y="2204864"/>
                              <a:ext cx="648072" cy="581984"/>
                              <a:chOff x="4139952" y="2204864"/>
                              <a:chExt cx="648072" cy="581984"/>
                            </a:xfrm>
                          </p:grpSpPr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3" name="Rectangle 2"/>
                                  <p:cNvSpPr/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∨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3" name="Rectangle 2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4242613" y="2253586"/>
                                    <a:ext cx="44274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2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  <p:sp>
                            <p:nvSpPr>
                              <p:cNvPr id="4" name="Rectangle 3"/>
                              <p:cNvSpPr/>
                              <p:nvPr/>
                            </p:nvSpPr>
                            <p:spPr>
                              <a:xfrm>
                                <a:off x="4139952" y="2204864"/>
                                <a:ext cx="648072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</p:grpSp>
                        <p:grpSp>
                          <p:nvGrpSpPr>
                            <p:cNvPr id="7" name="Group 6"/>
                            <p:cNvGrpSpPr/>
                            <p:nvPr/>
                          </p:nvGrpSpPr>
                          <p:grpSpPr>
                            <a:xfrm>
                              <a:off x="871095" y="3112624"/>
                              <a:ext cx="1616638" cy="581984"/>
                              <a:chOff x="2784657" y="3112624"/>
                              <a:chExt cx="1616638" cy="581984"/>
                            </a:xfrm>
                          </p:grpSpPr>
                          <p:grpSp>
                            <p:nvGrpSpPr>
                              <p:cNvPr id="14" name="Group 13"/>
                              <p:cNvGrpSpPr/>
                              <p:nvPr/>
                            </p:nvGrpSpPr>
                            <p:grpSpPr>
                              <a:xfrm>
                                <a:off x="2784657" y="3112624"/>
                                <a:ext cx="1616638" cy="581984"/>
                                <a:chOff x="4242613" y="2182440"/>
                                <a:chExt cx="261523" cy="581984"/>
                              </a:xfrm>
                            </p:grpSpPr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4242613" y="2253586"/>
                                  <a:ext cx="29884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:endParaRPr lang="lt-LT" dirty="0"/>
                                </a:p>
                              </p:txBody>
                            </p:sp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4399296" y="2182440"/>
                                  <a:ext cx="104840" cy="581984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>
                                    <a:alpha val="28000"/>
                                  </a:srgbClr>
                                </a:solidFill>
                                <a:ln w="31750"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lt-LT"/>
                                </a:p>
                              </p:txBody>
                            </p:sp>
                          </p:grp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6" name="Rectangle 5"/>
                                  <p:cNvSpPr/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6" name="Rectangle 5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3897557" y="3150987"/>
                                    <a:ext cx="359394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3"/>
                                    <a:stretch>
                                      <a:fillRect l="-3448" r="-5172" b="-20000"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grpSp>
                          <p:nvGrpSpPr>
                            <p:cNvPr id="9" name="Group 8"/>
                            <p:cNvGrpSpPr/>
                            <p:nvPr/>
                          </p:nvGrpSpPr>
                          <p:grpSpPr>
                            <a:xfrm>
                              <a:off x="6145760" y="3135048"/>
                              <a:ext cx="571434" cy="581984"/>
                              <a:chOff x="6145760" y="3135048"/>
                              <a:chExt cx="571434" cy="581984"/>
                            </a:xfrm>
                          </p:grpSpPr>
                          <p:sp>
                            <p:nvSpPr>
                              <p:cNvPr id="19" name="Rectangle 18"/>
                              <p:cNvSpPr/>
                              <p:nvPr/>
                            </p:nvSpPr>
                            <p:spPr>
                              <a:xfrm>
                                <a:off x="6145760" y="3135048"/>
                                <a:ext cx="571434" cy="581984"/>
                              </a:xfrm>
                              <a:prstGeom prst="rect">
                                <a:avLst/>
                              </a:prstGeom>
                              <a:solidFill>
                                <a:srgbClr val="92D050">
                                  <a:alpha val="28000"/>
                                </a:srgbClr>
                              </a:solidFill>
                              <a:ln w="31750"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lt-LT"/>
                              </a:p>
                            </p:txBody>
                          </p:sp>
                          <mc:AlternateContent xmlns:mc="http://schemas.openxmlformats.org/markup-compatibility/2006" xmlns:a14="http://schemas.microsoft.com/office/drawing/2010/main">
                            <mc:Choice Requires="a14">
                              <p:sp>
                                <p:nvSpPr>
                                  <p:cNvPr id="8" name="Rectangle 7"/>
                                  <p:cNvSpPr/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</p:spPr>
                                <p:txBody>
                                  <a:bodyPr wrap="none">
                                    <a:spAutoFit/>
                                  </a:bodyPr>
                                  <a:lstStyle/>
                                  <a:p>
                                    <a:pPr/>
                                    <a14:m>
                                      <m:oMathPara xmlns:m="http://schemas.openxmlformats.org/officeDocument/2006/math">
                                        <m:oMathParaPr>
                                          <m:jc m:val="centerGroup"/>
                                        </m:oMathParaPr>
                                        <m:oMath xmlns:m="http://schemas.openxmlformats.org/officeDocument/2006/math">
                                          <m:r>
                                            <a:rPr lang="lt-L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⇒</m:t>
                                          </m:r>
                                        </m:oMath>
                                      </m:oMathPara>
                                    </a14:m>
                                    <a:endParaRPr lang="lt-LT" dirty="0"/>
                                  </a:p>
                                </p:txBody>
                              </p:sp>
                            </mc:Choice>
                            <mc:Fallback xmlns="">
                              <p:sp>
                                <p:nvSpPr>
                                  <p:cNvPr id="8" name="Rectangle 7"/>
                                  <p:cNvSpPr>
                                    <a:spLocks noRot="1" noChangeAspect="1" noMove="1" noResize="1" noEditPoints="1" noAdjustHandles="1" noChangeArrowheads="1" noChangeShapeType="1" noTextEdit="1"/>
                                  </p:cNvSpPr>
                                  <p:nvPr/>
                                </p:nvSpPr>
                                <p:spPr>
                                  <a:xfrm>
                                    <a:off x="6145760" y="3206358"/>
                                    <a:ext cx="527709" cy="461665"/>
                                  </a:xfrm>
                                  <a:prstGeom prst="rect">
                                    <a:avLst/>
                                  </a:prstGeom>
                                  <a:blipFill rotWithShape="0">
                                    <a:blip r:embed="rId4"/>
                                    <a:stretch>
                                      <a:fillRect/>
                                    </a:stretch>
                                  </a:blipFill>
                                </p:spPr>
                                <p:txBody>
                                  <a:bodyPr/>
                                  <a:lstStyle/>
                                  <a:p>
                                    <a:r>
                                      <a:rPr lang="lt-LT">
                                        <a:noFill/>
                                      </a:rPr>
                                      <a:t> </a:t>
                                    </a:r>
                                  </a:p>
                                </p:txBody>
                              </p:sp>
                            </mc:Fallback>
                          </mc:AlternateContent>
                        </p:grpSp>
                        <p:cxnSp>
                          <p:nvCxnSpPr>
                            <p:cNvPr id="12" name="Straight Connector 11"/>
                            <p:cNvCxnSpPr>
                              <a:stCxn id="4" idx="1"/>
                              <a:endCxn id="16" idx="0"/>
                            </p:cNvCxnSpPr>
                            <p:nvPr/>
                          </p:nvCxnSpPr>
                          <p:spPr>
                            <a:xfrm flipH="1">
                              <a:off x="2163692" y="2495856"/>
                              <a:ext cx="1976260" cy="61676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" name="Straight Connector 24"/>
                            <p:cNvCxnSpPr>
                              <a:stCxn id="19" idx="0"/>
                            </p:cNvCxnSpPr>
                            <p:nvPr/>
                          </p:nvCxnSpPr>
                          <p:spPr>
                            <a:xfrm flipH="1" flipV="1">
                              <a:off x="4788025" y="2464300"/>
                              <a:ext cx="1643452" cy="670748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1" name="Group 10"/>
                          <p:cNvGrpSpPr/>
                          <p:nvPr/>
                        </p:nvGrpSpPr>
                        <p:grpSpPr>
                          <a:xfrm>
                            <a:off x="1028006" y="3963901"/>
                            <a:ext cx="904151" cy="581984"/>
                            <a:chOff x="1036755" y="4192618"/>
                            <a:chExt cx="904151" cy="581984"/>
                          </a:xfrm>
                        </p:grpSpPr>
                        <p:sp>
                          <p:nvSpPr>
                            <p:cNvPr id="20" name="Rectangle 19"/>
                            <p:cNvSpPr/>
                            <p:nvPr/>
                          </p:nvSpPr>
                          <p:spPr>
                            <a:xfrm>
                              <a:off x="1036755" y="4192618"/>
                              <a:ext cx="904151" cy="581984"/>
                            </a:xfrm>
                            <a:prstGeom prst="rect">
                              <a:avLst/>
                            </a:prstGeom>
                            <a:solidFill>
                              <a:srgbClr val="92D050">
                                <a:alpha val="28000"/>
                              </a:srgbClr>
                            </a:solidFill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 xmlns:a14="http://schemas.microsoft.com/office/drawing/2010/main">
                          <mc:Choice Requires="a14">
                            <p:sp>
                              <p:nvSpPr>
                                <p:cNvPr id="2" name="Rectangle 1"/>
                                <p:cNvSpPr/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/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 xmlns="">
                            <p:sp>
                              <p:nvSpPr>
                                <p:cNvPr id="2" name="Rectangle 1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247815" y="4244765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sp>
                        <p:nvSpPr>
                          <p:cNvPr id="21" name="Rectangle 20"/>
                          <p:cNvSpPr/>
                          <p:nvPr/>
                        </p:nvSpPr>
                        <p:spPr>
                          <a:xfrm>
                            <a:off x="3489854" y="3968665"/>
                            <a:ext cx="625359" cy="581984"/>
                          </a:xfrm>
                          <a:prstGeom prst="rect">
                            <a:avLst/>
                          </a:prstGeom>
                          <a:solidFill>
                            <a:srgbClr val="92D050">
                              <a:alpha val="28000"/>
                            </a:srgbClr>
                          </a:solidFill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 xmlns:a14="http://schemas.microsoft.com/office/drawing/2010/main">
                        <mc:Choice Requires="a14">
                          <p:sp>
                            <p:nvSpPr>
                              <p:cNvPr id="13" name="Rectangle 12"/>
                              <p:cNvSpPr/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/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&amp;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 xmlns="">
                          <p:sp>
                            <p:nvSpPr>
                              <p:cNvPr id="13" name="Rectangle 12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489854" y="3983491"/>
                                <a:ext cx="473206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p:cxnSp>
                        <p:nvCxnSpPr>
                          <p:cNvPr id="26" name="Straight Connector 25"/>
                          <p:cNvCxnSpPr>
                            <a:stCxn id="16" idx="1"/>
                            <a:endCxn id="20" idx="0"/>
                          </p:cNvCxnSpPr>
                          <p:nvPr/>
                        </p:nvCxnSpPr>
                        <p:spPr>
                          <a:xfrm flipH="1">
                            <a:off x="1480082" y="3259600"/>
                            <a:ext cx="806663" cy="704301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9" name="Straight Connector 28"/>
                          <p:cNvCxnSpPr>
                            <a:stCxn id="21" idx="0"/>
                            <a:endCxn id="16" idx="3"/>
                          </p:cNvCxnSpPr>
                          <p:nvPr/>
                        </p:nvCxnSpPr>
                        <p:spPr>
                          <a:xfrm flipH="1" flipV="1">
                            <a:off x="2934827" y="3259600"/>
                            <a:ext cx="867707" cy="70906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509046" y="4959194"/>
                          <a:ext cx="51896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1901877" y="4957528"/>
                          <a:ext cx="521120" cy="581984"/>
                        </a:xfrm>
                        <a:prstGeom prst="rect">
                          <a:avLst/>
                        </a:prstGeom>
                        <a:solidFill>
                          <a:srgbClr val="92D050">
                            <a:alpha val="28000"/>
                          </a:srgbClr>
                        </a:solidFill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532622" y="5004186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 xmlns:a14="http://schemas.microsoft.com/office/drawing/2010/main">
                      <mc:Choice Requires="a14">
                        <p:sp>
                          <p:nvSpPr>
                            <p:cNvPr id="22" name="Rectangle 21"/>
                            <p:cNvSpPr/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/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 xmlns="">
                        <p:sp>
                          <p:nvSpPr>
                            <p:cNvPr id="22" name="Rectangle 21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932157" y="5019352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2" name="Straight Connector 31"/>
                        <p:cNvCxnSpPr>
                          <a:stCxn id="20" idx="1"/>
                          <a:endCxn id="27" idx="0"/>
                        </p:cNvCxnSpPr>
                        <p:nvPr/>
                      </p:nvCxnSpPr>
                      <p:spPr>
                        <a:xfrm flipH="1">
                          <a:off x="768526" y="4254893"/>
                          <a:ext cx="259480" cy="704301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Straight Connector 34"/>
                        <p:cNvCxnSpPr>
                          <a:stCxn id="28" idx="0"/>
                          <a:endCxn id="20" idx="3"/>
                        </p:cNvCxnSpPr>
                        <p:nvPr/>
                      </p:nvCxnSpPr>
                      <p:spPr>
                        <a:xfrm flipH="1" flipV="1">
                          <a:off x="1932157" y="4254893"/>
                          <a:ext cx="230280" cy="70263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124173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902519" y="5954487"/>
                        <a:ext cx="559396" cy="581984"/>
                      </a:xfrm>
                      <a:prstGeom prst="rect">
                        <a:avLst/>
                      </a:prstGeom>
                      <a:solidFill>
                        <a:srgbClr val="92D050">
                          <a:alpha val="28000"/>
                        </a:srgbClr>
                      </a:solidFill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27" idx="2"/>
                      </p:cNvCxnSpPr>
                      <p:nvPr/>
                    </p:nvCxnSpPr>
                    <p:spPr>
                      <a:xfrm flipH="1">
                        <a:off x="376534" y="5541178"/>
                        <a:ext cx="391992" cy="43287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>
                        <a:stCxn id="34" idx="0"/>
                        <a:endCxn id="27" idx="2"/>
                      </p:cNvCxnSpPr>
                      <p:nvPr/>
                    </p:nvCxnSpPr>
                    <p:spPr>
                      <a:xfrm flipH="1" flipV="1">
                        <a:off x="768526" y="5541178"/>
                        <a:ext cx="413691" cy="41330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4" name="Rectangle 88063"/>
                          <p:cNvSpPr/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4" name="Rectangle 88063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93557" y="5974056"/>
                            <a:ext cx="42062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88065" name="Rectangle 88064"/>
                          <p:cNvSpPr/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8065" name="Rectangle 8806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980239" y="5974056"/>
                            <a:ext cx="3909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1901877" y="5958766"/>
                      <a:ext cx="529212" cy="581984"/>
                    </a:xfrm>
                    <a:prstGeom prst="rect">
                      <a:avLst/>
                    </a:prstGeom>
                    <a:solidFill>
                      <a:srgbClr val="92D050">
                        <a:alpha val="28000"/>
                      </a:srgbClr>
                    </a:solidFill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1" name="Straight Connector 40"/>
                    <p:cNvCxnSpPr>
                      <a:stCxn id="40" idx="0"/>
                      <a:endCxn id="28" idx="2"/>
                    </p:cNvCxnSpPr>
                    <p:nvPr/>
                  </p:nvCxnSpPr>
                  <p:spPr>
                    <a:xfrm flipH="1" flipV="1">
                      <a:off x="2162437" y="5539512"/>
                      <a:ext cx="4046" cy="419254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2" name="Rectangle 41"/>
                        <p:cNvSpPr/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 xmlns="">
                    <p:sp>
                      <p:nvSpPr>
                        <p:cNvPr id="42" name="Rectangle 4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910302" y="5974056"/>
                          <a:ext cx="410562" cy="461665"/>
                        </a:xfrm>
                        <a:prstGeom prst="rect">
                          <a:avLst/>
                        </a:prstGeom>
                        <a:blipFill rotWithShape="0">
                          <a:blip r:embed="rId1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44" name="Rectangle 43"/>
                  <p:cNvSpPr/>
                  <p:nvPr/>
                </p:nvSpPr>
                <p:spPr>
                  <a:xfrm>
                    <a:off x="3218499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996845" y="4943535"/>
                    <a:ext cx="559396" cy="581984"/>
                  </a:xfrm>
                  <a:prstGeom prst="rect">
                    <a:avLst/>
                  </a:prstGeom>
                  <a:solidFill>
                    <a:srgbClr val="92D050">
                      <a:alpha val="28000"/>
                    </a:srgbClr>
                  </a:solidFill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6" name="Straight Connector 45"/>
                  <p:cNvCxnSpPr/>
                  <p:nvPr/>
                </p:nvCxnSpPr>
                <p:spPr>
                  <a:xfrm flipH="1">
                    <a:off x="3470860" y="4530226"/>
                    <a:ext cx="391992" cy="43287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>
                    <a:stCxn id="45" idx="0"/>
                  </p:cNvCxnSpPr>
                  <p:nvPr/>
                </p:nvCxnSpPr>
                <p:spPr>
                  <a:xfrm flipH="1" flipV="1">
                    <a:off x="3862852" y="4530226"/>
                    <a:ext cx="413691" cy="413309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 xmlns="">
                  <p:sp>
                    <p:nvSpPr>
                      <p:cNvPr id="23" name="Rectangle 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8941" y="4957528"/>
                        <a:ext cx="44576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4" name="Rectangle 23"/>
                  <p:cNvSpPr/>
                  <p:nvPr/>
                </p:nvSpPr>
                <p:spPr>
                  <a:xfrm>
                    <a:off x="3314976" y="4991610"/>
                    <a:ext cx="18473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endParaRPr lang="lt-LT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35617" y="4957527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2" name="Rectangle 51"/>
                <p:cNvSpPr/>
                <p:nvPr/>
              </p:nvSpPr>
              <p:spPr>
                <a:xfrm>
                  <a:off x="3206254" y="5954487"/>
                  <a:ext cx="529212" cy="581984"/>
                </a:xfrm>
                <a:prstGeom prst="rect">
                  <a:avLst/>
                </a:prstGeom>
                <a:solidFill>
                  <a:srgbClr val="92D050">
                    <a:alpha val="28000"/>
                  </a:srgbClr>
                </a:solidFill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53" name="Straight Connector 52"/>
                <p:cNvCxnSpPr>
                  <a:stCxn id="52" idx="0"/>
                </p:cNvCxnSpPr>
                <p:nvPr/>
              </p:nvCxnSpPr>
              <p:spPr>
                <a:xfrm flipH="1" flipV="1">
                  <a:off x="3466814" y="5535233"/>
                  <a:ext cx="4046" cy="419254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 xmlns="">
                <p:sp>
                  <p:nvSpPr>
                    <p:cNvPr id="54" name="Rectangle 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14679" y="5969777"/>
                      <a:ext cx="3909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6" name="Rectangle 55"/>
              <p:cNvSpPr/>
              <p:nvPr/>
            </p:nvSpPr>
            <p:spPr>
              <a:xfrm>
                <a:off x="6073894" y="3963901"/>
                <a:ext cx="518960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7374519" y="3948242"/>
                <a:ext cx="540876" cy="581984"/>
              </a:xfrm>
              <a:prstGeom prst="rect">
                <a:avLst/>
              </a:prstGeom>
              <a:solidFill>
                <a:srgbClr val="92D050">
                  <a:alpha val="28000"/>
                </a:srgbClr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 flipH="1">
                <a:off x="6333374" y="3259600"/>
                <a:ext cx="259480" cy="704301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endCxn id="19" idx="3"/>
              </p:cNvCxnSpPr>
              <p:nvPr/>
            </p:nvCxnSpPr>
            <p:spPr>
              <a:xfrm flipH="1" flipV="1">
                <a:off x="7164288" y="3282024"/>
                <a:ext cx="361490" cy="64862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66" name="Rectangle 88065"/>
                  <p:cNvSpPr/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66" name="Rectangle 880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6044" y="3983491"/>
                    <a:ext cx="394660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070" name="Rectangle 88069"/>
                  <p:cNvSpPr/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 xmlns="">
              <p:sp>
                <p:nvSpPr>
                  <p:cNvPr id="88070" name="Rectangle 8806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0615" y="3963901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3390" r="-3390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3" name="Rectangle 62"/>
            <p:cNvSpPr/>
            <p:nvPr/>
          </p:nvSpPr>
          <p:spPr>
            <a:xfrm>
              <a:off x="6987940" y="4943535"/>
              <a:ext cx="559396" cy="581984"/>
            </a:xfrm>
            <a:prstGeom prst="rect">
              <a:avLst/>
            </a:prstGeom>
            <a:solidFill>
              <a:srgbClr val="92D050">
                <a:alpha val="28000"/>
              </a:srgb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766286" y="4943535"/>
              <a:ext cx="559396" cy="581984"/>
            </a:xfrm>
            <a:prstGeom prst="rect">
              <a:avLst/>
            </a:prstGeom>
            <a:solidFill>
              <a:srgbClr val="92D050">
                <a:alpha val="28000"/>
              </a:srgbClr>
            </a:solidFill>
            <a:ln w="44450">
              <a:solidFill>
                <a:srgbClr val="006600">
                  <a:alpha val="28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7240301" y="4530226"/>
              <a:ext cx="391992" cy="43287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4" idx="0"/>
            </p:cNvCxnSpPr>
            <p:nvPr/>
          </p:nvCxnSpPr>
          <p:spPr>
            <a:xfrm flipH="1" flipV="1">
              <a:off x="7632293" y="4530226"/>
              <a:ext cx="413691" cy="41330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1" name="Rectangle 88070"/>
                <p:cNvSpPr/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1" name="Rectangle 880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9987" y="4929604"/>
                  <a:ext cx="420628" cy="461665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3" name="Rectangle 88072"/>
                <p:cNvSpPr/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 xmlns="">
            <p:sp>
              <p:nvSpPr>
                <p:cNvPr id="88073" name="Rectangle 880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102" y="4982804"/>
                  <a:ext cx="44576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077" name="Rectangle 88076"/>
              <p:cNvSpPr/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d>
                      <m:dPr>
                        <m:begChr m:val="|"/>
                        <m:endChr m:val="|"/>
                        <m:ctrlP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r>
                          <a:rPr lang="lt-LT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&amp;¬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𝑡𝑢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lt-L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𝑒𝑢</m:t>
                    </m:r>
                  </m:oMath>
                </a14:m>
                <a:r>
                  <a:rPr lang="lt-LT" dirty="0" smtClean="0"/>
                  <a:t> </a:t>
                </a:r>
                <a:endParaRPr lang="lt-LT" dirty="0"/>
              </a:p>
            </p:txBody>
          </p:sp>
        </mc:Choice>
        <mc:Fallback xmlns="">
          <p:sp>
            <p:nvSpPr>
              <p:cNvPr id="88077" name="Rectangle 88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82" y="6021288"/>
                <a:ext cx="5487839" cy="46166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7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Perrašyti infiksiniu pavidalu</a:t>
            </a:r>
          </a:p>
          <a:p>
            <a:pPr>
              <a:spcBef>
                <a:spcPct val="50000"/>
              </a:spcBef>
            </a:pPr>
            <a:r>
              <a:rPr lang="lt-LT"/>
              <a:t>V | </a:t>
            </a:r>
            <a:r>
              <a:rPr lang="lt-LT">
                <a:sym typeface="Symbol" panose="05050102010706020507" pitchFamily="18" charset="2"/>
              </a:rPr>
              <a:t> V h z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¬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a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&amp; </a:t>
            </a:r>
            <a:r>
              <a:rPr lang="en-US">
                <a:sym typeface="Symbol" panose="05050102010706020507" pitchFamily="18" charset="2"/>
              </a:rPr>
              <a:t>¬ z ¬ x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| h  x  z a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395288" y="1773238"/>
            <a:ext cx="8569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Randame struktūras “operacija kintamasis kintamasis” ir perrašome jas infiksiniu pavidalu. Prieš kintamąjį gali būti neigimas.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539750" y="2924175"/>
            <a:ext cx="82089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>
                <a:sym typeface="Symbol" panose="05050102010706020507" pitchFamily="18" charset="2"/>
              </a:rPr>
              <a:t>A </a:t>
            </a:r>
            <a:r>
              <a:rPr lang="en-US">
                <a:sym typeface="Symbol" panose="05050102010706020507" pitchFamily="18" charset="2"/>
              </a:rPr>
              <a:t>= </a:t>
            </a:r>
            <a:r>
              <a:rPr lang="lt-LT">
                <a:sym typeface="Symbol" panose="05050102010706020507" pitchFamily="18" charset="2"/>
              </a:rPr>
              <a:t>V h z</a:t>
            </a:r>
            <a:r>
              <a:rPr lang="en-US">
                <a:sym typeface="Symbol" panose="05050102010706020507" pitchFamily="18" charset="2"/>
              </a:rPr>
              <a:t>,	B =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&amp; </a:t>
            </a:r>
            <a:r>
              <a:rPr lang="en-US">
                <a:sym typeface="Symbol" panose="05050102010706020507" pitchFamily="18" charset="2"/>
              </a:rPr>
              <a:t>¬ z ¬ x, 	C =  z a</a:t>
            </a:r>
            <a:r>
              <a:rPr lang="lt-LT">
                <a:sym typeface="Symbol" panose="05050102010706020507" pitchFamily="18" charset="2"/>
              </a:rPr>
              <a:t>, </a:t>
            </a:r>
          </a:p>
          <a:p>
            <a:pPr algn="ctr">
              <a:spcBef>
                <a:spcPct val="50000"/>
              </a:spcBef>
            </a:pPr>
            <a:r>
              <a:rPr lang="lt-LT">
                <a:sym typeface="Symbol" panose="05050102010706020507" pitchFamily="18" charset="2"/>
              </a:rPr>
              <a:t>t.y. 	 A </a:t>
            </a:r>
            <a:r>
              <a:rPr lang="en-US">
                <a:sym typeface="Symbol" panose="05050102010706020507" pitchFamily="18" charset="2"/>
              </a:rPr>
              <a:t>= </a:t>
            </a:r>
            <a:r>
              <a:rPr lang="lt-LT">
                <a:sym typeface="Symbol" panose="05050102010706020507" pitchFamily="18" charset="2"/>
              </a:rPr>
              <a:t>h V z</a:t>
            </a:r>
            <a:r>
              <a:rPr lang="en-US">
                <a:sym typeface="Symbol" panose="05050102010706020507" pitchFamily="18" charset="2"/>
              </a:rPr>
              <a:t>,	B =</a:t>
            </a:r>
            <a:r>
              <a:rPr lang="lt-LT">
                <a:sym typeface="Symbol" panose="05050102010706020507" pitchFamily="18" charset="2"/>
              </a:rPr>
              <a:t> </a:t>
            </a:r>
            <a:r>
              <a:rPr lang="en-US">
                <a:sym typeface="Symbol" panose="05050102010706020507" pitchFamily="18" charset="2"/>
              </a:rPr>
              <a:t>¬ z &amp; ¬ x, 	C = z  a</a:t>
            </a:r>
            <a:r>
              <a:rPr lang="lt-LT">
                <a:sym typeface="Symbol" panose="05050102010706020507" pitchFamily="18" charset="2"/>
              </a:rPr>
              <a:t>.</a:t>
            </a:r>
            <a:endParaRPr lang="en-US">
              <a:sym typeface="Symbol" panose="05050102010706020507" pitchFamily="18" charset="2"/>
            </a:endParaRP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395288" y="4508500"/>
            <a:ext cx="8208962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Perrašome formulę:</a:t>
            </a:r>
          </a:p>
          <a:p>
            <a:pPr algn="ctr">
              <a:spcBef>
                <a:spcPct val="50000"/>
              </a:spcBef>
            </a:pPr>
            <a:r>
              <a:rPr lang="lt-LT"/>
              <a:t>V | </a:t>
            </a:r>
            <a:r>
              <a:rPr lang="lt-LT">
                <a:sym typeface="Symbol" panose="05050102010706020507" pitchFamily="18" charset="2"/>
              </a:rPr>
              <a:t> A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¬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a B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| h  x </a:t>
            </a:r>
            <a:r>
              <a:rPr lang="lt-LT">
                <a:sym typeface="Symbol" panose="05050102010706020507" pitchFamily="18" charset="2"/>
              </a:rPr>
              <a:t>C</a:t>
            </a:r>
            <a:endParaRPr lang="en-US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/>
      <p:bldP spid="92167" grpId="0"/>
      <p:bldP spid="9216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820896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Tą patį darysime su gauta formule:</a:t>
            </a:r>
          </a:p>
          <a:p>
            <a:pPr algn="ctr">
              <a:spcBef>
                <a:spcPct val="50000"/>
              </a:spcBef>
            </a:pPr>
            <a:r>
              <a:rPr lang="lt-LT"/>
              <a:t>V | </a:t>
            </a:r>
            <a:r>
              <a:rPr lang="lt-LT">
                <a:sym typeface="Symbol" panose="05050102010706020507" pitchFamily="18" charset="2"/>
              </a:rPr>
              <a:t> A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¬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a B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| h  x </a:t>
            </a:r>
            <a:r>
              <a:rPr lang="lt-LT">
                <a:sym typeface="Symbol" panose="05050102010706020507" pitchFamily="18" charset="2"/>
              </a:rPr>
              <a:t>C</a:t>
            </a:r>
            <a:endParaRPr lang="en-US">
              <a:sym typeface="Symbol" panose="05050102010706020507" pitchFamily="18" charset="2"/>
            </a:endParaRP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684213" y="1844675"/>
            <a:ext cx="8208962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/>
              <a:t>D</a:t>
            </a:r>
            <a:r>
              <a:rPr lang="ru-RU"/>
              <a:t> </a:t>
            </a:r>
            <a:r>
              <a:rPr lang="en-US"/>
              <a:t>=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 A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¬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a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, 		E = </a:t>
            </a:r>
            <a:r>
              <a:rPr lang="en-US">
                <a:sym typeface="Symbol" panose="05050102010706020507" pitchFamily="18" charset="2"/>
              </a:rPr>
              <a:t> x </a:t>
            </a:r>
            <a:r>
              <a:rPr lang="lt-LT">
                <a:sym typeface="Symbol" panose="05050102010706020507" pitchFamily="18" charset="2"/>
              </a:rPr>
              <a:t>C</a:t>
            </a:r>
            <a:endParaRPr lang="en-US">
              <a:sym typeface="Symbol" panose="05050102010706020507" pitchFamily="18" charset="2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sym typeface="Symbol" panose="05050102010706020507" pitchFamily="18" charset="2"/>
              </a:rPr>
              <a:t>t.y. 	</a:t>
            </a:r>
            <a:r>
              <a:rPr lang="lt-LT"/>
              <a:t>D</a:t>
            </a:r>
            <a:r>
              <a:rPr lang="ru-RU"/>
              <a:t> </a:t>
            </a:r>
            <a:r>
              <a:rPr lang="en-US"/>
              <a:t>=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A  </a:t>
            </a:r>
            <a:r>
              <a:rPr lang="en-US">
                <a:sym typeface="Symbol" panose="05050102010706020507" pitchFamily="18" charset="2"/>
              </a:rPr>
              <a:t>¬</a:t>
            </a:r>
            <a:r>
              <a:rPr lang="lt-LT">
                <a:sym typeface="Symbol" panose="05050102010706020507" pitchFamily="18" charset="2"/>
              </a:rPr>
              <a:t> a</a:t>
            </a:r>
            <a:r>
              <a:rPr lang="en-US">
                <a:sym typeface="Symbol" panose="05050102010706020507" pitchFamily="18" charset="2"/>
              </a:rPr>
              <a:t>, 		E = x  </a:t>
            </a:r>
            <a:r>
              <a:rPr lang="lt-LT">
                <a:sym typeface="Symbol" panose="05050102010706020507" pitchFamily="18" charset="2"/>
              </a:rPr>
              <a:t>C</a:t>
            </a:r>
            <a:endParaRPr lang="en-US">
              <a:sym typeface="Symbol" panose="05050102010706020507" pitchFamily="18" charset="2"/>
            </a:endParaRP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611188" y="3573463"/>
            <a:ext cx="8208962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Įrašome D ir E:</a:t>
            </a:r>
          </a:p>
          <a:p>
            <a:pPr algn="ctr">
              <a:spcBef>
                <a:spcPct val="50000"/>
              </a:spcBef>
            </a:pPr>
            <a:r>
              <a:rPr lang="lt-LT"/>
              <a:t>V | </a:t>
            </a:r>
            <a:r>
              <a:rPr lang="lt-LT">
                <a:sym typeface="Symbol" panose="05050102010706020507" pitchFamily="18" charset="2"/>
              </a:rPr>
              <a:t>D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B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| h </a:t>
            </a:r>
            <a:r>
              <a:rPr lang="lt-LT">
                <a:sym typeface="Symbol" panose="05050102010706020507" pitchFamily="18" charset="2"/>
              </a:rPr>
              <a:t>E</a:t>
            </a:r>
            <a:endParaRPr lang="en-US">
              <a:sym typeface="Symbol" panose="05050102010706020507" pitchFamily="18" charset="2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755650" y="5445125"/>
            <a:ext cx="82089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Tada 	F</a:t>
            </a:r>
            <a:r>
              <a:rPr lang="en-US"/>
              <a:t> =</a:t>
            </a:r>
            <a:r>
              <a:rPr lang="lt-LT"/>
              <a:t> | </a:t>
            </a:r>
            <a:r>
              <a:rPr lang="lt-LT">
                <a:sym typeface="Symbol" panose="05050102010706020507" pitchFamily="18" charset="2"/>
              </a:rPr>
              <a:t>D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 B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, 	G = </a:t>
            </a:r>
            <a:r>
              <a:rPr lang="en-US">
                <a:sym typeface="Symbol" panose="05050102010706020507" pitchFamily="18" charset="2"/>
              </a:rPr>
              <a:t>| h </a:t>
            </a:r>
            <a:r>
              <a:rPr lang="lt-LT">
                <a:sym typeface="Symbol" panose="05050102010706020507" pitchFamily="18" charset="2"/>
              </a:rPr>
              <a:t>E</a:t>
            </a:r>
            <a:r>
              <a:rPr lang="en-US">
                <a:sym typeface="Symbol" panose="05050102010706020507" pitchFamily="18" charset="2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en-US">
                <a:sym typeface="Symbol" panose="05050102010706020507" pitchFamily="18" charset="2"/>
              </a:rPr>
              <a:t>t.y. 	 </a:t>
            </a:r>
            <a:r>
              <a:rPr lang="lt-LT"/>
              <a:t>F</a:t>
            </a:r>
            <a:r>
              <a:rPr lang="en-US"/>
              <a:t> =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D </a:t>
            </a:r>
            <a:r>
              <a:rPr lang="lt-LT"/>
              <a:t> | </a:t>
            </a:r>
            <a:r>
              <a:rPr lang="lt-LT">
                <a:sym typeface="Symbol" panose="05050102010706020507" pitchFamily="18" charset="2"/>
              </a:rPr>
              <a:t>B</a:t>
            </a:r>
            <a:r>
              <a:rPr lang="en-US">
                <a:sym typeface="Symbol" panose="05050102010706020507" pitchFamily="18" charset="2"/>
              </a:rPr>
              <a:t>, 	G = h | </a:t>
            </a:r>
            <a:r>
              <a:rPr lang="lt-LT">
                <a:sym typeface="Symbol" panose="05050102010706020507" pitchFamily="18" charset="2"/>
              </a:rPr>
              <a:t>E</a:t>
            </a:r>
            <a:r>
              <a:rPr lang="en-US">
                <a:sym typeface="Symbol" panose="05050102010706020507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/>
      <p:bldP spid="93190" grpId="0"/>
      <p:bldP spid="9319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539750" y="620713"/>
            <a:ext cx="820896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Perrašome:</a:t>
            </a:r>
          </a:p>
          <a:p>
            <a:pPr algn="ctr">
              <a:spcBef>
                <a:spcPct val="50000"/>
              </a:spcBef>
            </a:pPr>
            <a:r>
              <a:rPr lang="lt-LT"/>
              <a:t>V F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</a:t>
            </a:r>
            <a:r>
              <a:rPr lang="lt-LT">
                <a:sym typeface="Symbol" panose="05050102010706020507" pitchFamily="18" charset="2"/>
              </a:rPr>
              <a:t>G</a:t>
            </a:r>
            <a:endParaRPr lang="en-US">
              <a:sym typeface="Symbol" panose="05050102010706020507" pitchFamily="18" charset="2"/>
            </a:endParaRP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611188" y="2060575"/>
            <a:ext cx="8208962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Tada</a:t>
            </a:r>
          </a:p>
          <a:p>
            <a:pPr algn="ctr">
              <a:spcBef>
                <a:spcPct val="50000"/>
              </a:spcBef>
            </a:pPr>
            <a:r>
              <a:rPr lang="lt-LT"/>
              <a:t>I </a:t>
            </a:r>
            <a:r>
              <a:rPr lang="en-US"/>
              <a:t>= 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a </a:t>
            </a:r>
            <a:r>
              <a:rPr lang="lt-LT">
                <a:sym typeface="Symbol" panose="05050102010706020507" pitchFamily="18" charset="2"/>
              </a:rPr>
              <a:t>G</a:t>
            </a:r>
            <a:r>
              <a:rPr lang="en-US">
                <a:sym typeface="Symbol" panose="05050102010706020507" pitchFamily="18" charset="2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en-US">
                <a:sym typeface="Symbol" panose="05050102010706020507" pitchFamily="18" charset="2"/>
              </a:rPr>
              <a:t>ir</a:t>
            </a:r>
          </a:p>
          <a:p>
            <a:pPr algn="ctr">
              <a:spcBef>
                <a:spcPct val="50000"/>
              </a:spcBef>
            </a:pPr>
            <a:r>
              <a:rPr lang="en-US">
                <a:sym typeface="Symbol" panose="05050102010706020507" pitchFamily="18" charset="2"/>
              </a:rPr>
              <a:t>I = a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G</a:t>
            </a:r>
            <a:r>
              <a:rPr 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8208963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Formulė pertvarkoma: </a:t>
            </a:r>
          </a:p>
          <a:p>
            <a:pPr algn="ctr">
              <a:spcBef>
                <a:spcPct val="50000"/>
              </a:spcBef>
            </a:pPr>
            <a:r>
              <a:rPr lang="lt-LT"/>
              <a:t>V F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I,</a:t>
            </a:r>
          </a:p>
          <a:p>
            <a:pPr>
              <a:spcBef>
                <a:spcPct val="50000"/>
              </a:spcBef>
            </a:pPr>
            <a:r>
              <a:rPr lang="lt-LT">
                <a:sym typeface="Symbol" panose="05050102010706020507" pitchFamily="18" charset="2"/>
              </a:rPr>
              <a:t>arba infiksiniu pavidalu</a:t>
            </a:r>
          </a:p>
          <a:p>
            <a:pPr algn="ctr">
              <a:spcBef>
                <a:spcPct val="50000"/>
              </a:spcBef>
            </a:pPr>
            <a:r>
              <a:rPr lang="lt-LT"/>
              <a:t>F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/>
              <a:t>V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I.</a:t>
            </a:r>
            <a:endParaRPr lang="en-US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4" grpId="0"/>
      <p:bldP spid="942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323850" y="333375"/>
            <a:ext cx="84248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Atbulinė eiga (dabar prireiks skliaustų):</a:t>
            </a:r>
          </a:p>
          <a:p>
            <a:pPr algn="ctr"/>
            <a:r>
              <a:rPr lang="lt-LT"/>
              <a:t>F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/>
              <a:t>V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I,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kur 	 </a:t>
            </a:r>
            <a:r>
              <a:rPr lang="lt-LT"/>
              <a:t>F</a:t>
            </a:r>
            <a:r>
              <a:rPr lang="en-US"/>
              <a:t> =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D </a:t>
            </a:r>
            <a:r>
              <a:rPr lang="lt-LT"/>
              <a:t> | </a:t>
            </a:r>
            <a:r>
              <a:rPr lang="lt-LT">
                <a:sym typeface="Symbol" panose="05050102010706020507" pitchFamily="18" charset="2"/>
              </a:rPr>
              <a:t>B, 	 </a:t>
            </a:r>
            <a:r>
              <a:rPr lang="en-US">
                <a:sym typeface="Symbol" panose="05050102010706020507" pitchFamily="18" charset="2"/>
              </a:rPr>
              <a:t>I = a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G.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68313" y="2420938"/>
            <a:ext cx="8424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Įrašome: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( </a:t>
            </a:r>
            <a:r>
              <a:rPr lang="lt-LT">
                <a:solidFill>
                  <a:srgbClr val="CC0000"/>
                </a:solidFill>
                <a:sym typeface="Symbol" panose="05050102010706020507" pitchFamily="18" charset="2"/>
              </a:rPr>
              <a:t>D </a:t>
            </a:r>
            <a:r>
              <a:rPr lang="lt-LT">
                <a:solidFill>
                  <a:srgbClr val="CC0000"/>
                </a:solidFill>
              </a:rPr>
              <a:t> | </a:t>
            </a:r>
            <a:r>
              <a:rPr lang="lt-LT">
                <a:solidFill>
                  <a:srgbClr val="CC0000"/>
                </a:solidFill>
                <a:sym typeface="Symbol" panose="05050102010706020507" pitchFamily="18" charset="2"/>
              </a:rPr>
              <a:t>B</a:t>
            </a:r>
            <a:r>
              <a:rPr lang="lt-LT"/>
              <a:t> )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/>
              <a:t>V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olidFill>
                  <a:schemeClr val="accent2"/>
                </a:solidFill>
                <a:sym typeface="Symbol" panose="05050102010706020507" pitchFamily="18" charset="2"/>
              </a:rPr>
              <a:t>a  </a:t>
            </a:r>
            <a:r>
              <a:rPr lang="lt-LT">
                <a:solidFill>
                  <a:schemeClr val="accent2"/>
                </a:solidFill>
                <a:sym typeface="Symbol" panose="05050102010706020507" pitchFamily="18" charset="2"/>
              </a:rPr>
              <a:t></a:t>
            </a:r>
            <a:r>
              <a:rPr lang="en-US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  <a:r>
              <a:rPr lang="lt-LT">
                <a:solidFill>
                  <a:schemeClr val="accent2"/>
                </a:solidFill>
                <a:sym typeface="Symbol" panose="05050102010706020507" pitchFamily="18" charset="2"/>
              </a:rPr>
              <a:t>G</a:t>
            </a:r>
            <a:r>
              <a:rPr lang="lt-LT">
                <a:sym typeface="Symbol" panose="05050102010706020507" pitchFamily="18" charset="2"/>
              </a:rPr>
              <a:t> ),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čia 	 </a:t>
            </a:r>
            <a:r>
              <a:rPr lang="lt-LT"/>
              <a:t>D</a:t>
            </a:r>
            <a:r>
              <a:rPr lang="ru-RU"/>
              <a:t> </a:t>
            </a:r>
            <a:r>
              <a:rPr lang="en-US"/>
              <a:t>=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A  </a:t>
            </a:r>
            <a:r>
              <a:rPr lang="en-US">
                <a:sym typeface="Symbol" panose="05050102010706020507" pitchFamily="18" charset="2"/>
              </a:rPr>
              <a:t>¬</a:t>
            </a:r>
            <a:r>
              <a:rPr lang="lt-LT">
                <a:sym typeface="Symbol" panose="05050102010706020507" pitchFamily="18" charset="2"/>
              </a:rPr>
              <a:t> a, 	 </a:t>
            </a:r>
            <a:r>
              <a:rPr lang="en-US">
                <a:sym typeface="Symbol" panose="05050102010706020507" pitchFamily="18" charset="2"/>
              </a:rPr>
              <a:t>B =</a:t>
            </a:r>
            <a:r>
              <a:rPr lang="lt-LT">
                <a:sym typeface="Symbol" panose="05050102010706020507" pitchFamily="18" charset="2"/>
              </a:rPr>
              <a:t> </a:t>
            </a:r>
            <a:r>
              <a:rPr lang="en-US">
                <a:sym typeface="Symbol" panose="05050102010706020507" pitchFamily="18" charset="2"/>
              </a:rPr>
              <a:t>¬ z &amp; ¬ x</a:t>
            </a:r>
            <a:r>
              <a:rPr lang="lt-LT">
                <a:sym typeface="Symbol" panose="05050102010706020507" pitchFamily="18" charset="2"/>
              </a:rPr>
              <a:t>,  	 </a:t>
            </a:r>
            <a:r>
              <a:rPr lang="en-US">
                <a:sym typeface="Symbol" panose="05050102010706020507" pitchFamily="18" charset="2"/>
              </a:rPr>
              <a:t>G = h | </a:t>
            </a:r>
            <a:r>
              <a:rPr lang="lt-LT">
                <a:sym typeface="Symbol" panose="05050102010706020507" pitchFamily="18" charset="2"/>
              </a:rPr>
              <a:t>E.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539750" y="4437063"/>
            <a:ext cx="842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Įrašome: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(( </a:t>
            </a:r>
            <a:r>
              <a:rPr lang="lt-LT">
                <a:solidFill>
                  <a:srgbClr val="CC0000"/>
                </a:solidFill>
                <a:sym typeface="Symbol" panose="05050102010706020507" pitchFamily="18" charset="2"/>
              </a:rPr>
              <a:t>A  </a:t>
            </a:r>
            <a:r>
              <a:rPr lang="en-US">
                <a:solidFill>
                  <a:srgbClr val="CC0000"/>
                </a:solidFill>
                <a:sym typeface="Symbol" panose="05050102010706020507" pitchFamily="18" charset="2"/>
              </a:rPr>
              <a:t>¬</a:t>
            </a:r>
            <a:r>
              <a:rPr lang="lt-LT">
                <a:solidFill>
                  <a:srgbClr val="CC0000"/>
                </a:solidFill>
                <a:sym typeface="Symbol" panose="05050102010706020507" pitchFamily="18" charset="2"/>
              </a:rPr>
              <a:t> a</a:t>
            </a:r>
            <a:r>
              <a:rPr lang="lt-LT">
                <a:sym typeface="Symbol" panose="05050102010706020507" pitchFamily="18" charset="2"/>
              </a:rPr>
              <a:t> ) </a:t>
            </a:r>
            <a:r>
              <a:rPr lang="lt-LT"/>
              <a:t> | (</a:t>
            </a:r>
            <a:r>
              <a:rPr lang="en-US">
                <a:solidFill>
                  <a:schemeClr val="accent2"/>
                </a:solidFill>
                <a:sym typeface="Symbol" panose="05050102010706020507" pitchFamily="18" charset="2"/>
              </a:rPr>
              <a:t>¬ z &amp; ¬ x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)</a:t>
            </a:r>
            <a:r>
              <a:rPr lang="lt-LT"/>
              <a:t> )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/>
              <a:t>V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ym typeface="Symbol" panose="05050102010706020507" pitchFamily="18" charset="2"/>
              </a:rPr>
              <a:t>a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olidFill>
                  <a:srgbClr val="006600"/>
                </a:solidFill>
                <a:sym typeface="Symbol" panose="05050102010706020507" pitchFamily="18" charset="2"/>
              </a:rPr>
              <a:t>h | </a:t>
            </a:r>
            <a:r>
              <a:rPr lang="lt-LT">
                <a:solidFill>
                  <a:srgbClr val="006600"/>
                </a:solidFill>
                <a:sym typeface="Symbol" panose="05050102010706020507" pitchFamily="18" charset="2"/>
              </a:rPr>
              <a:t>E</a:t>
            </a:r>
            <a:r>
              <a:rPr lang="lt-LT">
                <a:sym typeface="Symbol" panose="05050102010706020507" pitchFamily="18" charset="2"/>
              </a:rPr>
              <a:t> ) 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/>
      <p:bldP spid="9523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395288" y="404813"/>
            <a:ext cx="842486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Į formulę: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(( A  </a:t>
            </a:r>
            <a:r>
              <a:rPr lang="en-US">
                <a:sym typeface="Symbol" panose="05050102010706020507" pitchFamily="18" charset="2"/>
              </a:rPr>
              <a:t>¬</a:t>
            </a:r>
            <a:r>
              <a:rPr lang="lt-LT">
                <a:sym typeface="Symbol" panose="05050102010706020507" pitchFamily="18" charset="2"/>
              </a:rPr>
              <a:t> a ) </a:t>
            </a:r>
            <a:r>
              <a:rPr lang="lt-LT"/>
              <a:t> | (</a:t>
            </a:r>
            <a:r>
              <a:rPr lang="en-US">
                <a:sym typeface="Symbol" panose="05050102010706020507" pitchFamily="18" charset="2"/>
              </a:rPr>
              <a:t>¬ z &amp; ¬ x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)</a:t>
            </a:r>
            <a:r>
              <a:rPr lang="lt-LT"/>
              <a:t> )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/>
              <a:t>V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ym typeface="Symbol" panose="05050102010706020507" pitchFamily="18" charset="2"/>
              </a:rPr>
              <a:t>a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ym typeface="Symbol" panose="05050102010706020507" pitchFamily="18" charset="2"/>
              </a:rPr>
              <a:t>h | </a:t>
            </a:r>
            <a:r>
              <a:rPr lang="lt-LT">
                <a:sym typeface="Symbol" panose="05050102010706020507" pitchFamily="18" charset="2"/>
              </a:rPr>
              <a:t>E ) )</a:t>
            </a:r>
          </a:p>
          <a:p>
            <a:r>
              <a:rPr lang="lt-LT">
                <a:sym typeface="Symbol" panose="05050102010706020507" pitchFamily="18" charset="2"/>
              </a:rPr>
              <a:t>įrašome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A </a:t>
            </a:r>
            <a:r>
              <a:rPr lang="en-US">
                <a:sym typeface="Symbol" panose="05050102010706020507" pitchFamily="18" charset="2"/>
              </a:rPr>
              <a:t>= </a:t>
            </a:r>
            <a:r>
              <a:rPr lang="lt-LT">
                <a:sym typeface="Symbol" panose="05050102010706020507" pitchFamily="18" charset="2"/>
              </a:rPr>
              <a:t>h V z, 	 </a:t>
            </a:r>
            <a:r>
              <a:rPr lang="en-US">
                <a:sym typeface="Symbol" panose="05050102010706020507" pitchFamily="18" charset="2"/>
              </a:rPr>
              <a:t>E = x  </a:t>
            </a:r>
            <a:r>
              <a:rPr lang="lt-LT">
                <a:sym typeface="Symbol" panose="05050102010706020507" pitchFamily="18" charset="2"/>
              </a:rPr>
              <a:t>C.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468313" y="2636838"/>
            <a:ext cx="8424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Gauname: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((( h V z )  </a:t>
            </a:r>
            <a:r>
              <a:rPr lang="en-US">
                <a:sym typeface="Symbol" panose="05050102010706020507" pitchFamily="18" charset="2"/>
              </a:rPr>
              <a:t>¬</a:t>
            </a:r>
            <a:r>
              <a:rPr lang="lt-LT">
                <a:sym typeface="Symbol" panose="05050102010706020507" pitchFamily="18" charset="2"/>
              </a:rPr>
              <a:t> a ) </a:t>
            </a:r>
            <a:r>
              <a:rPr lang="lt-LT"/>
              <a:t> | (</a:t>
            </a:r>
            <a:r>
              <a:rPr lang="en-US">
                <a:sym typeface="Symbol" panose="05050102010706020507" pitchFamily="18" charset="2"/>
              </a:rPr>
              <a:t>¬ z &amp; ¬ x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)</a:t>
            </a:r>
            <a:r>
              <a:rPr lang="lt-LT"/>
              <a:t> )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/>
              <a:t>V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ym typeface="Symbol" panose="05050102010706020507" pitchFamily="18" charset="2"/>
              </a:rPr>
              <a:t>a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ym typeface="Symbol" panose="05050102010706020507" pitchFamily="18" charset="2"/>
              </a:rPr>
              <a:t>h | </a:t>
            </a:r>
            <a:r>
              <a:rPr lang="lt-LT">
                <a:sym typeface="Symbol" panose="05050102010706020507" pitchFamily="18" charset="2"/>
              </a:rPr>
              <a:t>(</a:t>
            </a:r>
            <a:r>
              <a:rPr lang="en-US">
                <a:sym typeface="Symbol" panose="05050102010706020507" pitchFamily="18" charset="2"/>
              </a:rPr>
              <a:t>x  </a:t>
            </a:r>
            <a:r>
              <a:rPr lang="lt-LT">
                <a:sym typeface="Symbol" panose="05050102010706020507" pitchFamily="18" charset="2"/>
              </a:rPr>
              <a:t>C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) ) )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539750" y="4292600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Liko įrašyti 	</a:t>
            </a:r>
            <a:r>
              <a:rPr lang="en-US">
                <a:sym typeface="Symbol" panose="05050102010706020507" pitchFamily="18" charset="2"/>
              </a:rPr>
              <a:t>C = z  a</a:t>
            </a:r>
            <a:endParaRPr lang="lt-LT">
              <a:sym typeface="Symbol" panose="05050102010706020507" pitchFamily="18" charset="2"/>
            </a:endParaRP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539750" y="5445125"/>
            <a:ext cx="842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Gauname:</a:t>
            </a:r>
          </a:p>
          <a:p>
            <a:pPr algn="ctr"/>
            <a:r>
              <a:rPr lang="lt-LT">
                <a:sym typeface="Symbol" panose="05050102010706020507" pitchFamily="18" charset="2"/>
              </a:rPr>
              <a:t>((( h V z )  </a:t>
            </a:r>
            <a:r>
              <a:rPr lang="en-US">
                <a:sym typeface="Symbol" panose="05050102010706020507" pitchFamily="18" charset="2"/>
              </a:rPr>
              <a:t>¬</a:t>
            </a:r>
            <a:r>
              <a:rPr lang="lt-LT">
                <a:sym typeface="Symbol" panose="05050102010706020507" pitchFamily="18" charset="2"/>
              </a:rPr>
              <a:t> a ) </a:t>
            </a:r>
            <a:r>
              <a:rPr lang="lt-LT"/>
              <a:t> | (</a:t>
            </a:r>
            <a:r>
              <a:rPr lang="en-US">
                <a:sym typeface="Symbol" panose="05050102010706020507" pitchFamily="18" charset="2"/>
              </a:rPr>
              <a:t>¬ z &amp; ¬ x</a:t>
            </a:r>
            <a:r>
              <a:rPr lang="lt-LT"/>
              <a:t> </a:t>
            </a:r>
            <a:r>
              <a:rPr lang="lt-LT">
                <a:sym typeface="Symbol" panose="05050102010706020507" pitchFamily="18" charset="2"/>
              </a:rPr>
              <a:t>)</a:t>
            </a:r>
            <a:r>
              <a:rPr lang="lt-LT"/>
              <a:t> )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/>
              <a:t>V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ym typeface="Symbol" panose="05050102010706020507" pitchFamily="18" charset="2"/>
              </a:rPr>
              <a:t>a 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sym typeface="Symbol" panose="05050102010706020507" pitchFamily="18" charset="2"/>
              </a:rPr>
              <a:t>( </a:t>
            </a:r>
            <a:r>
              <a:rPr lang="en-US">
                <a:sym typeface="Symbol" panose="05050102010706020507" pitchFamily="18" charset="2"/>
              </a:rPr>
              <a:t>h | </a:t>
            </a:r>
            <a:r>
              <a:rPr lang="lt-LT">
                <a:sym typeface="Symbol" panose="05050102010706020507" pitchFamily="18" charset="2"/>
              </a:rPr>
              <a:t>(</a:t>
            </a:r>
            <a:r>
              <a:rPr lang="en-US">
                <a:sym typeface="Symbol" panose="05050102010706020507" pitchFamily="18" charset="2"/>
              </a:rPr>
              <a:t>x </a:t>
            </a:r>
            <a:r>
              <a:rPr lang="lt-LT">
                <a:sym typeface="Symbol" panose="05050102010706020507" pitchFamily="18" charset="2"/>
              </a:rPr>
              <a:t>(</a:t>
            </a:r>
            <a:r>
              <a:rPr lang="en-US">
                <a:sym typeface="Symbol" panose="05050102010706020507" pitchFamily="18" charset="2"/>
              </a:rPr>
              <a:t>z  a </a:t>
            </a:r>
            <a:r>
              <a:rPr lang="lt-LT">
                <a:sym typeface="Symbol" panose="05050102010706020507" pitchFamily="18" charset="2"/>
              </a:rPr>
              <a:t>)) )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/>
      <p:bldP spid="96262" grpId="0"/>
      <p:bldP spid="962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5688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Perrašome formulę: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45347" y="2698848"/>
            <a:ext cx="81359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Paneigus pirmo gylio formulę ar atlikus vieną veiksmą su dviem </a:t>
            </a:r>
            <a:r>
              <a:rPr lang="lt-LT" dirty="0" smtClean="0"/>
              <a:t>pirmo ir nedidesnio už pirmo gylio formulėmis </a:t>
            </a:r>
            <a:r>
              <a:rPr lang="lt-LT" dirty="0"/>
              <a:t>gauname antro gylio formulę. Šiuo atveju tai </a:t>
            </a:r>
            <a:r>
              <a:rPr lang="lt-LT" dirty="0" smtClean="0"/>
              <a:t>būtų</a:t>
            </a:r>
            <a:endParaRPr lang="lt-LT" dirty="0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437398" y="5292696"/>
            <a:ext cx="835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Taigi gauname</a:t>
            </a:r>
            <a:r>
              <a:rPr lang="lt-LT" dirty="0" smtClean="0"/>
              <a:t>:</a:t>
            </a:r>
            <a:endParaRPr lang="lt-L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453" y="889746"/>
                <a:ext cx="8136582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(((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/>
                        <m:t> 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 | (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&amp;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))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|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))</m:t>
                      </m:r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53" y="889746"/>
                <a:ext cx="8136582" cy="83176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8313" y="1817038"/>
                <a:ext cx="8136582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((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 | 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&amp;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))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)</m:t>
                      </m:r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13" y="1817038"/>
                <a:ext cx="8136582" cy="8317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59631" y="4365104"/>
                <a:ext cx="74874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lt-LT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lt-LT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lt-LT" b="0" i="0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lt-LT" dirty="0" smtClean="0"/>
                  <a:t>		</a:t>
                </a:r>
                <a:r>
                  <a:rPr lang="lt-LT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lt-LT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lt-LT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&amp;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lt-LT" dirty="0" smtClean="0"/>
                  <a:t> 		</a:t>
                </a:r>
                <a:r>
                  <a:rPr lang="en-US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lt-LT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dirty="0"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)</m:t>
                    </m:r>
                  </m:oMath>
                </a14:m>
                <a:endParaRPr lang="lt-LT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1" y="4365104"/>
                <a:ext cx="7487493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733" b="-1842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99036" y="5933814"/>
                <a:ext cx="2160240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| 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036" y="5933814"/>
                <a:ext cx="2160240" cy="83176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3" grpId="0"/>
      <p:bldP spid="80907" grpId="0"/>
      <p:bldP spid="9" grpId="0"/>
      <p:bldP spid="3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Panaudokime medį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90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 err="1" smtClean="0"/>
                  <a:t>Imame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duomenis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iki</a:t>
                </a:r>
                <a:r>
                  <a:rPr lang="en-US" dirty="0" smtClean="0"/>
                  <a:t> </a:t>
                </a:r>
                <a:r>
                  <a:rPr lang="lt-LT" dirty="0" smtClean="0"/>
                  <a:t>pirmojo kintamojo imtinai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395288" y="1412776"/>
            <a:ext cx="4248720" cy="4590366"/>
            <a:chOff x="395288" y="1412776"/>
            <a:chExt cx="4248720" cy="4590366"/>
          </a:xfrm>
        </p:grpSpPr>
        <p:sp>
          <p:nvSpPr>
            <p:cNvPr id="3" name="Rectangle 2"/>
            <p:cNvSpPr/>
            <p:nvPr/>
          </p:nvSpPr>
          <p:spPr>
            <a:xfrm>
              <a:off x="3995936" y="1412776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4" name="Straight Connector 3"/>
            <p:cNvCxnSpPr>
              <a:stCxn id="3" idx="1"/>
            </p:cNvCxnSpPr>
            <p:nvPr/>
          </p:nvCxnSpPr>
          <p:spPr>
            <a:xfrm flipH="1">
              <a:off x="3347864" y="1703768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023828" y="242014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7" name="Straight Connector 6"/>
            <p:cNvCxnSpPr>
              <a:stCxn id="6" idx="1"/>
            </p:cNvCxnSpPr>
            <p:nvPr/>
          </p:nvCxnSpPr>
          <p:spPr>
            <a:xfrm flipH="1">
              <a:off x="2375756" y="2711136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051720" y="340493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9" name="Straight Connector 8"/>
            <p:cNvCxnSpPr>
              <a:stCxn id="8" idx="1"/>
            </p:cNvCxnSpPr>
            <p:nvPr/>
          </p:nvCxnSpPr>
          <p:spPr>
            <a:xfrm flipH="1">
              <a:off x="1403648" y="3695926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259632" y="4413046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1" name="Straight Connector 10"/>
            <p:cNvCxnSpPr>
              <a:stCxn id="10" idx="1"/>
            </p:cNvCxnSpPr>
            <p:nvPr/>
          </p:nvCxnSpPr>
          <p:spPr>
            <a:xfrm flipH="1">
              <a:off x="611560" y="4704038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95288" y="5421158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Rectangle 4"/>
                <p:cNvSpPr/>
                <p:nvPr/>
              </p:nvSpPr>
              <p:spPr>
                <a:xfrm>
                  <a:off x="4114161" y="1472935"/>
                  <a:ext cx="44274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161" y="1472935"/>
                  <a:ext cx="44274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Rectangle 14"/>
                <p:cNvSpPr/>
                <p:nvPr/>
              </p:nvSpPr>
              <p:spPr>
                <a:xfrm>
                  <a:off x="3168167" y="2469759"/>
                  <a:ext cx="3593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8167" y="2469759"/>
                  <a:ext cx="359393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3390" r="-3390" b="-18421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/>
                <p:cNvSpPr/>
                <p:nvPr/>
              </p:nvSpPr>
              <p:spPr>
                <a:xfrm>
                  <a:off x="2138753" y="3465093"/>
                  <a:ext cx="52770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753" y="3465093"/>
                  <a:ext cx="527709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Rectangle 16"/>
                <p:cNvSpPr/>
                <p:nvPr/>
              </p:nvSpPr>
              <p:spPr>
                <a:xfrm>
                  <a:off x="1362293" y="4444892"/>
                  <a:ext cx="44274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2293" y="4444892"/>
                  <a:ext cx="442749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Rectangle 17"/>
                <p:cNvSpPr/>
                <p:nvPr/>
              </p:nvSpPr>
              <p:spPr>
                <a:xfrm>
                  <a:off x="493913" y="5481317"/>
                  <a:ext cx="4383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913" y="5481317"/>
                  <a:ext cx="438389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3329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395288" y="1412776"/>
            <a:ext cx="4248720" cy="4590366"/>
            <a:chOff x="395288" y="1412776"/>
            <a:chExt cx="4248720" cy="4590366"/>
          </a:xfrm>
        </p:grpSpPr>
        <p:sp>
          <p:nvSpPr>
            <p:cNvPr id="3" name="Rectangle 2"/>
            <p:cNvSpPr/>
            <p:nvPr/>
          </p:nvSpPr>
          <p:spPr>
            <a:xfrm>
              <a:off x="3995936" y="1412776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4" name="Straight Connector 3"/>
            <p:cNvCxnSpPr>
              <a:stCxn id="3" idx="1"/>
            </p:cNvCxnSpPr>
            <p:nvPr/>
          </p:nvCxnSpPr>
          <p:spPr>
            <a:xfrm flipH="1">
              <a:off x="3347864" y="1703768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023828" y="242014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7" name="Straight Connector 6"/>
            <p:cNvCxnSpPr>
              <a:stCxn id="6" idx="1"/>
            </p:cNvCxnSpPr>
            <p:nvPr/>
          </p:nvCxnSpPr>
          <p:spPr>
            <a:xfrm flipH="1">
              <a:off x="2375756" y="2711136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051720" y="340493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9" name="Straight Connector 8"/>
            <p:cNvCxnSpPr>
              <a:stCxn id="8" idx="1"/>
            </p:cNvCxnSpPr>
            <p:nvPr/>
          </p:nvCxnSpPr>
          <p:spPr>
            <a:xfrm flipH="1">
              <a:off x="1403648" y="3695926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259632" y="4413046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11" name="Straight Connector 10"/>
            <p:cNvCxnSpPr>
              <a:stCxn id="10" idx="1"/>
            </p:cNvCxnSpPr>
            <p:nvPr/>
          </p:nvCxnSpPr>
          <p:spPr>
            <a:xfrm flipH="1">
              <a:off x="611560" y="4704038"/>
              <a:ext cx="648072" cy="717120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95288" y="5421158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Rectangle 4"/>
                <p:cNvSpPr/>
                <p:nvPr/>
              </p:nvSpPr>
              <p:spPr>
                <a:xfrm>
                  <a:off x="4114161" y="1472935"/>
                  <a:ext cx="44274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161" y="1472935"/>
                  <a:ext cx="44274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Rectangle 14"/>
                <p:cNvSpPr/>
                <p:nvPr/>
              </p:nvSpPr>
              <p:spPr>
                <a:xfrm>
                  <a:off x="3168167" y="2469759"/>
                  <a:ext cx="3593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8167" y="2469759"/>
                  <a:ext cx="359393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3390" r="-3390" b="-18421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/>
                <p:cNvSpPr/>
                <p:nvPr/>
              </p:nvSpPr>
              <p:spPr>
                <a:xfrm>
                  <a:off x="2138753" y="3465093"/>
                  <a:ext cx="52770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8753" y="3465093"/>
                  <a:ext cx="527709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Rectangle 16"/>
                <p:cNvSpPr/>
                <p:nvPr/>
              </p:nvSpPr>
              <p:spPr>
                <a:xfrm>
                  <a:off x="1362293" y="4444892"/>
                  <a:ext cx="44274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62293" y="4444892"/>
                  <a:ext cx="442749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Rectangle 17"/>
                <p:cNvSpPr/>
                <p:nvPr/>
              </p:nvSpPr>
              <p:spPr>
                <a:xfrm>
                  <a:off x="493913" y="5481317"/>
                  <a:ext cx="4383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913" y="5481317"/>
                  <a:ext cx="438389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 13"/>
          <p:cNvGrpSpPr/>
          <p:nvPr/>
        </p:nvGrpSpPr>
        <p:grpSpPr>
          <a:xfrm>
            <a:off x="1907703" y="1646626"/>
            <a:ext cx="3816425" cy="4347738"/>
            <a:chOff x="1907703" y="1646626"/>
            <a:chExt cx="3816425" cy="4347738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644008" y="1646626"/>
              <a:ext cx="576064" cy="78229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endCxn id="25" idx="0"/>
            </p:cNvCxnSpPr>
            <p:nvPr/>
          </p:nvCxnSpPr>
          <p:spPr>
            <a:xfrm>
              <a:off x="3662002" y="2660626"/>
              <a:ext cx="450875" cy="731045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699792" y="3660085"/>
              <a:ext cx="576064" cy="78229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907703" y="4630081"/>
              <a:ext cx="576064" cy="78229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076056" y="2439035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88841" y="3391671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879488" y="444238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051720" y="5412380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</p:grpSp>
    </p:spTree>
    <p:extLst>
      <p:ext uri="{BB962C8B-B14F-4D97-AF65-F5344CB8AC3E}">
        <p14:creationId xmlns:p14="http://schemas.microsoft.com/office/powerpoint/2010/main" val="16428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395288" y="1412776"/>
            <a:ext cx="5328840" cy="4590366"/>
            <a:chOff x="395288" y="1412776"/>
            <a:chExt cx="5328840" cy="4590366"/>
          </a:xfrm>
        </p:grpSpPr>
        <p:grpSp>
          <p:nvGrpSpPr>
            <p:cNvPr id="19" name="Group 18"/>
            <p:cNvGrpSpPr/>
            <p:nvPr/>
          </p:nvGrpSpPr>
          <p:grpSpPr>
            <a:xfrm>
              <a:off x="395288" y="1412776"/>
              <a:ext cx="4248720" cy="4590366"/>
              <a:chOff x="395288" y="1412776"/>
              <a:chExt cx="4248720" cy="459036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3995936" y="1412776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4" name="Straight Connector 3"/>
              <p:cNvCxnSpPr>
                <a:stCxn id="3" idx="1"/>
              </p:cNvCxnSpPr>
              <p:nvPr/>
            </p:nvCxnSpPr>
            <p:spPr>
              <a:xfrm flipH="1">
                <a:off x="3347864" y="1703768"/>
                <a:ext cx="648072" cy="717120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/>
              <p:cNvSpPr/>
              <p:nvPr/>
            </p:nvSpPr>
            <p:spPr>
              <a:xfrm>
                <a:off x="3023828" y="242014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" name="Straight Connector 6"/>
              <p:cNvCxnSpPr>
                <a:stCxn id="6" idx="1"/>
              </p:cNvCxnSpPr>
              <p:nvPr/>
            </p:nvCxnSpPr>
            <p:spPr>
              <a:xfrm flipH="1">
                <a:off x="2375756" y="2711136"/>
                <a:ext cx="648072" cy="717120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ectangle 7"/>
              <p:cNvSpPr/>
              <p:nvPr/>
            </p:nvSpPr>
            <p:spPr>
              <a:xfrm>
                <a:off x="2051720" y="340493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9" name="Straight Connector 8"/>
              <p:cNvCxnSpPr>
                <a:stCxn id="8" idx="1"/>
              </p:cNvCxnSpPr>
              <p:nvPr/>
            </p:nvCxnSpPr>
            <p:spPr>
              <a:xfrm flipH="1">
                <a:off x="1403648" y="3695926"/>
                <a:ext cx="648072" cy="717120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1259632" y="4413046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11" name="Straight Connector 10"/>
              <p:cNvCxnSpPr>
                <a:stCxn id="10" idx="1"/>
              </p:cNvCxnSpPr>
              <p:nvPr/>
            </p:nvCxnSpPr>
            <p:spPr>
              <a:xfrm flipH="1">
                <a:off x="611560" y="4704038"/>
                <a:ext cx="648072" cy="717120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/>
              <p:cNvSpPr/>
              <p:nvPr/>
            </p:nvSpPr>
            <p:spPr>
              <a:xfrm>
                <a:off x="395288" y="5421158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" name="Rectangle 4"/>
                  <p:cNvSpPr/>
                  <p:nvPr/>
                </p:nvSpPr>
                <p:spPr>
                  <a:xfrm>
                    <a:off x="4114161" y="1472935"/>
                    <a:ext cx="44274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" name="Rectangle 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14161" y="1472935"/>
                    <a:ext cx="442749" cy="461665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3168167" y="2469759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68167" y="2469759"/>
                    <a:ext cx="359393" cy="46166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l="-3390" r="-3390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2138753" y="3465093"/>
                    <a:ext cx="52770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8753" y="3465093"/>
                    <a:ext cx="527709" cy="46166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1362293" y="4444892"/>
                    <a:ext cx="44274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2293" y="4444892"/>
                    <a:ext cx="442749" cy="461665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" name="Rectangle 17"/>
                  <p:cNvSpPr/>
                  <p:nvPr/>
                </p:nvSpPr>
                <p:spPr>
                  <a:xfrm>
                    <a:off x="493913" y="5481317"/>
                    <a:ext cx="43838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18" name="Rectangle 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3913" y="5481317"/>
                    <a:ext cx="438389" cy="46166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4" name="Group 13"/>
            <p:cNvGrpSpPr/>
            <p:nvPr/>
          </p:nvGrpSpPr>
          <p:grpSpPr>
            <a:xfrm>
              <a:off x="1907703" y="1646626"/>
              <a:ext cx="3816425" cy="4347738"/>
              <a:chOff x="1907703" y="1646626"/>
              <a:chExt cx="3816425" cy="4347738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644008" y="1646626"/>
                <a:ext cx="576064" cy="78229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endCxn id="25" idx="0"/>
              </p:cNvCxnSpPr>
              <p:nvPr/>
            </p:nvCxnSpPr>
            <p:spPr>
              <a:xfrm>
                <a:off x="3662002" y="2660626"/>
                <a:ext cx="450875" cy="73104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699792" y="3660085"/>
                <a:ext cx="576064" cy="78229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907703" y="4630081"/>
                <a:ext cx="576064" cy="78229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5076056" y="2439035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788841" y="3391671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879488" y="444238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051720" y="5412380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2167782" y="5472539"/>
                <a:ext cx="4159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782" y="5472539"/>
                <a:ext cx="415948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8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161" name="Group 92160"/>
          <p:cNvGrpSpPr/>
          <p:nvPr/>
        </p:nvGrpSpPr>
        <p:grpSpPr>
          <a:xfrm>
            <a:off x="395288" y="1412776"/>
            <a:ext cx="5328840" cy="4590366"/>
            <a:chOff x="395288" y="1412776"/>
            <a:chExt cx="5328840" cy="4590366"/>
          </a:xfrm>
        </p:grpSpPr>
        <p:grpSp>
          <p:nvGrpSpPr>
            <p:cNvPr id="2" name="Group 1"/>
            <p:cNvGrpSpPr/>
            <p:nvPr/>
          </p:nvGrpSpPr>
          <p:grpSpPr>
            <a:xfrm>
              <a:off x="395288" y="1412776"/>
              <a:ext cx="5328840" cy="4590366"/>
              <a:chOff x="395288" y="1412776"/>
              <a:chExt cx="5328840" cy="4590366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395288" y="1412776"/>
                <a:ext cx="4248720" cy="4590366"/>
                <a:chOff x="395288" y="1412776"/>
                <a:chExt cx="4248720" cy="4590366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3995936" y="1412776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4" name="Straight Connector 3"/>
                <p:cNvCxnSpPr>
                  <a:stCxn id="3" idx="1"/>
                </p:cNvCxnSpPr>
                <p:nvPr/>
              </p:nvCxnSpPr>
              <p:spPr>
                <a:xfrm flipH="1">
                  <a:off x="3347864" y="1703768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Rectangle 5"/>
                <p:cNvSpPr/>
                <p:nvPr/>
              </p:nvSpPr>
              <p:spPr>
                <a:xfrm>
                  <a:off x="3023828" y="242014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7" name="Straight Connector 6"/>
                <p:cNvCxnSpPr>
                  <a:stCxn id="6" idx="1"/>
                </p:cNvCxnSpPr>
                <p:nvPr/>
              </p:nvCxnSpPr>
              <p:spPr>
                <a:xfrm flipH="1">
                  <a:off x="2375756" y="2711136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Rectangle 7"/>
                <p:cNvSpPr/>
                <p:nvPr/>
              </p:nvSpPr>
              <p:spPr>
                <a:xfrm>
                  <a:off x="2051720" y="340493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9" name="Straight Connector 8"/>
                <p:cNvCxnSpPr>
                  <a:stCxn id="8" idx="1"/>
                </p:cNvCxnSpPr>
                <p:nvPr/>
              </p:nvCxnSpPr>
              <p:spPr>
                <a:xfrm flipH="1">
                  <a:off x="1403648" y="3695926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Rectangle 9"/>
                <p:cNvSpPr/>
                <p:nvPr/>
              </p:nvSpPr>
              <p:spPr>
                <a:xfrm>
                  <a:off x="1259632" y="4413046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11" name="Straight Connector 10"/>
                <p:cNvCxnSpPr>
                  <a:stCxn id="10" idx="1"/>
                </p:cNvCxnSpPr>
                <p:nvPr/>
              </p:nvCxnSpPr>
              <p:spPr>
                <a:xfrm flipH="1">
                  <a:off x="611560" y="4704038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Rectangle 11"/>
                <p:cNvSpPr/>
                <p:nvPr/>
              </p:nvSpPr>
              <p:spPr>
                <a:xfrm>
                  <a:off x="395288" y="5421158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" name="Rectangle 4"/>
                    <p:cNvSpPr/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" name="Rectangle 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3168167" y="2469759"/>
                      <a:ext cx="35939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5" name="Rectangle 1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68167" y="2469759"/>
                      <a:ext cx="359393" cy="46166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l="-3390" r="-3390" b="-184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6" name="Rectangle 15"/>
                    <p:cNvSpPr/>
                    <p:nvPr/>
                  </p:nvSpPr>
                  <p:spPr>
                    <a:xfrm>
                      <a:off x="2138753" y="3465093"/>
                      <a:ext cx="52770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6" name="Rectangle 1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38753" y="3465093"/>
                      <a:ext cx="527709" cy="46166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1362293" y="4444892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7" name="Rectangle 1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62293" y="4444892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493913" y="5481317"/>
                      <a:ext cx="43838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8" name="Rectangle 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3913" y="5481317"/>
                      <a:ext cx="438389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4" name="Group 13"/>
              <p:cNvGrpSpPr/>
              <p:nvPr/>
            </p:nvGrpSpPr>
            <p:grpSpPr>
              <a:xfrm>
                <a:off x="1907703" y="1646626"/>
                <a:ext cx="3816425" cy="4347738"/>
                <a:chOff x="1907703" y="1646626"/>
                <a:chExt cx="3816425" cy="4347738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644008" y="1646626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endCxn id="25" idx="0"/>
                </p:cNvCxnSpPr>
                <p:nvPr/>
              </p:nvCxnSpPr>
              <p:spPr>
                <a:xfrm>
                  <a:off x="3662002" y="2660626"/>
                  <a:ext cx="450875" cy="73104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699792" y="3660085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1907703" y="4630081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ctangle 23"/>
                <p:cNvSpPr/>
                <p:nvPr/>
              </p:nvSpPr>
              <p:spPr>
                <a:xfrm>
                  <a:off x="5076056" y="243903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788841" y="3391671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879488" y="444238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051720" y="5412380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Rectangle 12"/>
                <p:cNvSpPr/>
                <p:nvPr/>
              </p:nvSpPr>
              <p:spPr>
                <a:xfrm>
                  <a:off x="2167782" y="5472539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7782" y="5472539"/>
                  <a:ext cx="415948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/>
                <p:cNvSpPr/>
                <p:nvPr/>
              </p:nvSpPr>
              <p:spPr>
                <a:xfrm>
                  <a:off x="2987824" y="4442384"/>
                  <a:ext cx="4908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4442384"/>
                  <a:ext cx="490840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Connector 29"/>
            <p:cNvCxnSpPr>
              <a:stCxn id="26" idx="2"/>
            </p:cNvCxnSpPr>
            <p:nvPr/>
          </p:nvCxnSpPr>
          <p:spPr>
            <a:xfrm>
              <a:off x="3203524" y="5024368"/>
              <a:ext cx="102930" cy="42011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2982418" y="5421158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60" name="Rectangle 92159"/>
                <p:cNvSpPr/>
                <p:nvPr/>
              </p:nvSpPr>
              <p:spPr>
                <a:xfrm>
                  <a:off x="3086927" y="5481316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92160" name="Rectangle 921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6927" y="5481316"/>
                  <a:ext cx="440633" cy="46166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84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161" name="Group 92160"/>
          <p:cNvGrpSpPr/>
          <p:nvPr/>
        </p:nvGrpSpPr>
        <p:grpSpPr>
          <a:xfrm>
            <a:off x="395288" y="1412776"/>
            <a:ext cx="5328840" cy="4590366"/>
            <a:chOff x="395288" y="1412776"/>
            <a:chExt cx="5328840" cy="4590366"/>
          </a:xfrm>
        </p:grpSpPr>
        <p:grpSp>
          <p:nvGrpSpPr>
            <p:cNvPr id="2" name="Group 1"/>
            <p:cNvGrpSpPr/>
            <p:nvPr/>
          </p:nvGrpSpPr>
          <p:grpSpPr>
            <a:xfrm>
              <a:off x="395288" y="1412776"/>
              <a:ext cx="5328840" cy="4590366"/>
              <a:chOff x="395288" y="1412776"/>
              <a:chExt cx="5328840" cy="4590366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395288" y="1412776"/>
                <a:ext cx="4248720" cy="4590366"/>
                <a:chOff x="395288" y="1412776"/>
                <a:chExt cx="4248720" cy="4590366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3995936" y="1412776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4" name="Straight Connector 3"/>
                <p:cNvCxnSpPr>
                  <a:stCxn id="3" idx="1"/>
                </p:cNvCxnSpPr>
                <p:nvPr/>
              </p:nvCxnSpPr>
              <p:spPr>
                <a:xfrm flipH="1">
                  <a:off x="3347864" y="1703768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Rectangle 5"/>
                <p:cNvSpPr/>
                <p:nvPr/>
              </p:nvSpPr>
              <p:spPr>
                <a:xfrm>
                  <a:off x="3023828" y="242014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7" name="Straight Connector 6"/>
                <p:cNvCxnSpPr>
                  <a:stCxn id="6" idx="1"/>
                </p:cNvCxnSpPr>
                <p:nvPr/>
              </p:nvCxnSpPr>
              <p:spPr>
                <a:xfrm flipH="1">
                  <a:off x="2375756" y="2711136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Rectangle 7"/>
                <p:cNvSpPr/>
                <p:nvPr/>
              </p:nvSpPr>
              <p:spPr>
                <a:xfrm>
                  <a:off x="2051720" y="340493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9" name="Straight Connector 8"/>
                <p:cNvCxnSpPr>
                  <a:stCxn id="8" idx="1"/>
                </p:cNvCxnSpPr>
                <p:nvPr/>
              </p:nvCxnSpPr>
              <p:spPr>
                <a:xfrm flipH="1">
                  <a:off x="1403648" y="3695926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Rectangle 9"/>
                <p:cNvSpPr/>
                <p:nvPr/>
              </p:nvSpPr>
              <p:spPr>
                <a:xfrm>
                  <a:off x="1259632" y="4413046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11" name="Straight Connector 10"/>
                <p:cNvCxnSpPr>
                  <a:stCxn id="10" idx="1"/>
                </p:cNvCxnSpPr>
                <p:nvPr/>
              </p:nvCxnSpPr>
              <p:spPr>
                <a:xfrm flipH="1">
                  <a:off x="611560" y="4704038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Rectangle 11"/>
                <p:cNvSpPr/>
                <p:nvPr/>
              </p:nvSpPr>
              <p:spPr>
                <a:xfrm>
                  <a:off x="395288" y="5421158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" name="Rectangle 4"/>
                    <p:cNvSpPr/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" name="Rectangle 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3168167" y="2469759"/>
                      <a:ext cx="35939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5" name="Rectangle 1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68167" y="2469759"/>
                      <a:ext cx="359393" cy="46166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l="-3390" r="-3390" b="-184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6" name="Rectangle 15"/>
                    <p:cNvSpPr/>
                    <p:nvPr/>
                  </p:nvSpPr>
                  <p:spPr>
                    <a:xfrm>
                      <a:off x="2138753" y="3465093"/>
                      <a:ext cx="52770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6" name="Rectangle 1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38753" y="3465093"/>
                      <a:ext cx="527709" cy="46166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1362293" y="4444892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7" name="Rectangle 1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62293" y="4444892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493913" y="5481317"/>
                      <a:ext cx="43838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8" name="Rectangle 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3913" y="5481317"/>
                      <a:ext cx="438389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4" name="Group 13"/>
              <p:cNvGrpSpPr/>
              <p:nvPr/>
            </p:nvGrpSpPr>
            <p:grpSpPr>
              <a:xfrm>
                <a:off x="1907703" y="1646626"/>
                <a:ext cx="3816425" cy="4347738"/>
                <a:chOff x="1907703" y="1646626"/>
                <a:chExt cx="3816425" cy="4347738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644008" y="1646626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endCxn id="25" idx="0"/>
                </p:cNvCxnSpPr>
                <p:nvPr/>
              </p:nvCxnSpPr>
              <p:spPr>
                <a:xfrm>
                  <a:off x="3662002" y="2660626"/>
                  <a:ext cx="450875" cy="73104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699792" y="3660085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1907703" y="4630081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ctangle 23"/>
                <p:cNvSpPr/>
                <p:nvPr/>
              </p:nvSpPr>
              <p:spPr>
                <a:xfrm>
                  <a:off x="5076056" y="243903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788841" y="3391671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879488" y="444238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051720" y="5412380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Rectangle 12"/>
                <p:cNvSpPr/>
                <p:nvPr/>
              </p:nvSpPr>
              <p:spPr>
                <a:xfrm>
                  <a:off x="2167782" y="5472539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7782" y="5472539"/>
                  <a:ext cx="415948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/>
                <p:cNvSpPr/>
                <p:nvPr/>
              </p:nvSpPr>
              <p:spPr>
                <a:xfrm>
                  <a:off x="2987824" y="4442384"/>
                  <a:ext cx="4908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4442384"/>
                  <a:ext cx="490840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Connector 29"/>
            <p:cNvCxnSpPr>
              <a:stCxn id="26" idx="2"/>
            </p:cNvCxnSpPr>
            <p:nvPr/>
          </p:nvCxnSpPr>
          <p:spPr>
            <a:xfrm>
              <a:off x="3203524" y="5024368"/>
              <a:ext cx="102930" cy="42011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2982418" y="5421158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60" name="Rectangle 92159"/>
                <p:cNvSpPr/>
                <p:nvPr/>
              </p:nvSpPr>
              <p:spPr>
                <a:xfrm>
                  <a:off x="3086927" y="5481316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92160" name="Rectangle 921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6927" y="5481316"/>
                  <a:ext cx="440633" cy="46166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4" name="Straight Connector 33"/>
          <p:cNvCxnSpPr>
            <a:stCxn id="25" idx="2"/>
            <a:endCxn id="35" idx="0"/>
          </p:cNvCxnSpPr>
          <p:nvPr/>
        </p:nvCxnSpPr>
        <p:spPr>
          <a:xfrm>
            <a:off x="4112877" y="3973655"/>
            <a:ext cx="62431" cy="466022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851272" y="4439677"/>
            <a:ext cx="648072" cy="581984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36" name="Straight Connector 35"/>
          <p:cNvCxnSpPr>
            <a:stCxn id="35" idx="2"/>
          </p:cNvCxnSpPr>
          <p:nvPr/>
        </p:nvCxnSpPr>
        <p:spPr>
          <a:xfrm flipH="1">
            <a:off x="4085943" y="5021661"/>
            <a:ext cx="89365" cy="426128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822012" y="5437007"/>
            <a:ext cx="648072" cy="581984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3862329" y="3446439"/>
                <a:ext cx="4732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329" y="3446439"/>
                <a:ext cx="473206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3929888" y="4401878"/>
                <a:ext cx="4908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888" y="4401878"/>
                <a:ext cx="490840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3936118" y="5486175"/>
                <a:ext cx="4159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118" y="5486175"/>
                <a:ext cx="415948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stCxn id="25" idx="3"/>
            <a:endCxn id="46" idx="0"/>
          </p:cNvCxnSpPr>
          <p:nvPr/>
        </p:nvCxnSpPr>
        <p:spPr>
          <a:xfrm>
            <a:off x="4436913" y="3682663"/>
            <a:ext cx="517884" cy="750755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630761" y="4433418"/>
            <a:ext cx="648072" cy="581984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57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161" name="Group 92160"/>
          <p:cNvGrpSpPr/>
          <p:nvPr/>
        </p:nvGrpSpPr>
        <p:grpSpPr>
          <a:xfrm>
            <a:off x="395288" y="1412776"/>
            <a:ext cx="5328840" cy="4590366"/>
            <a:chOff x="395288" y="1412776"/>
            <a:chExt cx="5328840" cy="4590366"/>
          </a:xfrm>
        </p:grpSpPr>
        <p:grpSp>
          <p:nvGrpSpPr>
            <p:cNvPr id="2" name="Group 1"/>
            <p:cNvGrpSpPr/>
            <p:nvPr/>
          </p:nvGrpSpPr>
          <p:grpSpPr>
            <a:xfrm>
              <a:off x="395288" y="1412776"/>
              <a:ext cx="5328840" cy="4590366"/>
              <a:chOff x="395288" y="1412776"/>
              <a:chExt cx="5328840" cy="4590366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395288" y="1412776"/>
                <a:ext cx="4248720" cy="4590366"/>
                <a:chOff x="395288" y="1412776"/>
                <a:chExt cx="4248720" cy="4590366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3995936" y="1412776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4" name="Straight Connector 3"/>
                <p:cNvCxnSpPr>
                  <a:stCxn id="3" idx="1"/>
                </p:cNvCxnSpPr>
                <p:nvPr/>
              </p:nvCxnSpPr>
              <p:spPr>
                <a:xfrm flipH="1">
                  <a:off x="3347864" y="1703768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Rectangle 5"/>
                <p:cNvSpPr/>
                <p:nvPr/>
              </p:nvSpPr>
              <p:spPr>
                <a:xfrm>
                  <a:off x="3023828" y="242014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7" name="Straight Connector 6"/>
                <p:cNvCxnSpPr>
                  <a:stCxn id="6" idx="1"/>
                </p:cNvCxnSpPr>
                <p:nvPr/>
              </p:nvCxnSpPr>
              <p:spPr>
                <a:xfrm flipH="1">
                  <a:off x="2375756" y="2711136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Rectangle 7"/>
                <p:cNvSpPr/>
                <p:nvPr/>
              </p:nvSpPr>
              <p:spPr>
                <a:xfrm>
                  <a:off x="2051720" y="340493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9" name="Straight Connector 8"/>
                <p:cNvCxnSpPr>
                  <a:stCxn id="8" idx="1"/>
                </p:cNvCxnSpPr>
                <p:nvPr/>
              </p:nvCxnSpPr>
              <p:spPr>
                <a:xfrm flipH="1">
                  <a:off x="1403648" y="3695926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Rectangle 9"/>
                <p:cNvSpPr/>
                <p:nvPr/>
              </p:nvSpPr>
              <p:spPr>
                <a:xfrm>
                  <a:off x="1259632" y="4413046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11" name="Straight Connector 10"/>
                <p:cNvCxnSpPr>
                  <a:stCxn id="10" idx="1"/>
                </p:cNvCxnSpPr>
                <p:nvPr/>
              </p:nvCxnSpPr>
              <p:spPr>
                <a:xfrm flipH="1">
                  <a:off x="611560" y="4704038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Rectangle 11"/>
                <p:cNvSpPr/>
                <p:nvPr/>
              </p:nvSpPr>
              <p:spPr>
                <a:xfrm>
                  <a:off x="395288" y="5421158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" name="Rectangle 4"/>
                    <p:cNvSpPr/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" name="Rectangle 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3168167" y="2469759"/>
                      <a:ext cx="35939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5" name="Rectangle 1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68167" y="2469759"/>
                      <a:ext cx="359393" cy="46166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l="-3390" r="-3390" b="-184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6" name="Rectangle 15"/>
                    <p:cNvSpPr/>
                    <p:nvPr/>
                  </p:nvSpPr>
                  <p:spPr>
                    <a:xfrm>
                      <a:off x="2138753" y="3465093"/>
                      <a:ext cx="52770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6" name="Rectangle 1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38753" y="3465093"/>
                      <a:ext cx="527709" cy="46166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1362293" y="4444892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7" name="Rectangle 1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62293" y="4444892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493913" y="5481317"/>
                      <a:ext cx="43838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8" name="Rectangle 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3913" y="5481317"/>
                      <a:ext cx="438389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4" name="Group 13"/>
              <p:cNvGrpSpPr/>
              <p:nvPr/>
            </p:nvGrpSpPr>
            <p:grpSpPr>
              <a:xfrm>
                <a:off x="1907703" y="1646626"/>
                <a:ext cx="3816425" cy="4347738"/>
                <a:chOff x="1907703" y="1646626"/>
                <a:chExt cx="3816425" cy="4347738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644008" y="1646626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endCxn id="25" idx="0"/>
                </p:cNvCxnSpPr>
                <p:nvPr/>
              </p:nvCxnSpPr>
              <p:spPr>
                <a:xfrm>
                  <a:off x="3662002" y="2660626"/>
                  <a:ext cx="450875" cy="73104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699792" y="3660085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1907703" y="4630081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ctangle 23"/>
                <p:cNvSpPr/>
                <p:nvPr/>
              </p:nvSpPr>
              <p:spPr>
                <a:xfrm>
                  <a:off x="5076056" y="243903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788841" y="3391671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879488" y="444238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051720" y="5412380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Rectangle 12"/>
                <p:cNvSpPr/>
                <p:nvPr/>
              </p:nvSpPr>
              <p:spPr>
                <a:xfrm>
                  <a:off x="2167782" y="5472539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7782" y="5472539"/>
                  <a:ext cx="415948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/>
                <p:cNvSpPr/>
                <p:nvPr/>
              </p:nvSpPr>
              <p:spPr>
                <a:xfrm>
                  <a:off x="2987824" y="4442384"/>
                  <a:ext cx="4908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¬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4442384"/>
                  <a:ext cx="490840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Connector 29"/>
            <p:cNvCxnSpPr>
              <a:stCxn id="26" idx="2"/>
            </p:cNvCxnSpPr>
            <p:nvPr/>
          </p:nvCxnSpPr>
          <p:spPr>
            <a:xfrm>
              <a:off x="3203524" y="5024368"/>
              <a:ext cx="102930" cy="42011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2982418" y="5421158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60" name="Rectangle 92159"/>
                <p:cNvSpPr/>
                <p:nvPr/>
              </p:nvSpPr>
              <p:spPr>
                <a:xfrm>
                  <a:off x="3086927" y="5481316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92160" name="Rectangle 921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6927" y="5481316"/>
                  <a:ext cx="440633" cy="46166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4" name="Straight Connector 33"/>
          <p:cNvCxnSpPr>
            <a:stCxn id="25" idx="2"/>
            <a:endCxn id="35" idx="0"/>
          </p:cNvCxnSpPr>
          <p:nvPr/>
        </p:nvCxnSpPr>
        <p:spPr>
          <a:xfrm>
            <a:off x="4112877" y="3973655"/>
            <a:ext cx="62431" cy="466022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851272" y="4439677"/>
            <a:ext cx="648072" cy="581984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36" name="Straight Connector 35"/>
          <p:cNvCxnSpPr>
            <a:stCxn id="35" idx="2"/>
          </p:cNvCxnSpPr>
          <p:nvPr/>
        </p:nvCxnSpPr>
        <p:spPr>
          <a:xfrm flipH="1">
            <a:off x="4085943" y="5021661"/>
            <a:ext cx="89365" cy="426128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822012" y="5437007"/>
            <a:ext cx="648072" cy="581984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3862329" y="3446439"/>
                <a:ext cx="4732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329" y="3446439"/>
                <a:ext cx="473206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3929888" y="4401878"/>
                <a:ext cx="4908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888" y="4401878"/>
                <a:ext cx="490840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3936118" y="5486175"/>
                <a:ext cx="4159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118" y="5486175"/>
                <a:ext cx="415948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>
            <a:stCxn id="25" idx="3"/>
            <a:endCxn id="46" idx="0"/>
          </p:cNvCxnSpPr>
          <p:nvPr/>
        </p:nvCxnSpPr>
        <p:spPr>
          <a:xfrm>
            <a:off x="4436913" y="3682663"/>
            <a:ext cx="517884" cy="750755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630761" y="4433418"/>
            <a:ext cx="648072" cy="581984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4728567" y="4393494"/>
                <a:ext cx="4908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567" y="4393494"/>
                <a:ext cx="490840" cy="4616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/>
          <p:nvPr/>
        </p:nvCxnSpPr>
        <p:spPr>
          <a:xfrm>
            <a:off x="4962613" y="5040217"/>
            <a:ext cx="102930" cy="420112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741507" y="5437007"/>
            <a:ext cx="648072" cy="581984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4827217" y="5481564"/>
                <a:ext cx="4344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217" y="5481564"/>
                <a:ext cx="434414" cy="46166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5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>
            <a:stCxn id="24" idx="3"/>
            <a:endCxn id="53" idx="0"/>
          </p:cNvCxnSpPr>
          <p:nvPr/>
        </p:nvCxnSpPr>
        <p:spPr>
          <a:xfrm>
            <a:off x="5724128" y="2730027"/>
            <a:ext cx="938492" cy="686127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395288" y="1412776"/>
            <a:ext cx="6591368" cy="4606215"/>
            <a:chOff x="395288" y="1412776"/>
            <a:chExt cx="6591368" cy="4606215"/>
          </a:xfrm>
        </p:grpSpPr>
        <p:grpSp>
          <p:nvGrpSpPr>
            <p:cNvPr id="42" name="Group 41"/>
            <p:cNvGrpSpPr/>
            <p:nvPr/>
          </p:nvGrpSpPr>
          <p:grpSpPr>
            <a:xfrm>
              <a:off x="395288" y="1412776"/>
              <a:ext cx="5328840" cy="4606215"/>
              <a:chOff x="395288" y="1412776"/>
              <a:chExt cx="5328840" cy="4606215"/>
            </a:xfrm>
          </p:grpSpPr>
          <p:grpSp>
            <p:nvGrpSpPr>
              <p:cNvPr id="92161" name="Group 92160"/>
              <p:cNvGrpSpPr/>
              <p:nvPr/>
            </p:nvGrpSpPr>
            <p:grpSpPr>
              <a:xfrm>
                <a:off x="395288" y="1412776"/>
                <a:ext cx="5328840" cy="4590366"/>
                <a:chOff x="395288" y="1412776"/>
                <a:chExt cx="5328840" cy="4590366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395288" y="1412776"/>
                  <a:ext cx="5328840" cy="4590366"/>
                  <a:chOff x="395288" y="1412776"/>
                  <a:chExt cx="5328840" cy="4590366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395288" y="1412776"/>
                    <a:ext cx="4248720" cy="4590366"/>
                    <a:chOff x="395288" y="1412776"/>
                    <a:chExt cx="4248720" cy="4590366"/>
                  </a:xfrm>
                </p:grpSpPr>
                <p:sp>
                  <p:nvSpPr>
                    <p:cNvPr id="3" name="Rectangle 2"/>
                    <p:cNvSpPr/>
                    <p:nvPr/>
                  </p:nvSpPr>
                  <p:spPr>
                    <a:xfrm>
                      <a:off x="3995936" y="1412776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" name="Straight Connector 3"/>
                    <p:cNvCxnSpPr>
                      <a:stCxn id="3" idx="1"/>
                    </p:cNvCxnSpPr>
                    <p:nvPr/>
                  </p:nvCxnSpPr>
                  <p:spPr>
                    <a:xfrm flipH="1">
                      <a:off x="3347864" y="1703768"/>
                      <a:ext cx="648072" cy="717120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" name="Rectangle 5"/>
                    <p:cNvSpPr/>
                    <p:nvPr/>
                  </p:nvSpPr>
                  <p:spPr>
                    <a:xfrm>
                      <a:off x="3023828" y="242014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7" name="Straight Connector 6"/>
                    <p:cNvCxnSpPr>
                      <a:stCxn id="6" idx="1"/>
                    </p:cNvCxnSpPr>
                    <p:nvPr/>
                  </p:nvCxnSpPr>
                  <p:spPr>
                    <a:xfrm flipH="1">
                      <a:off x="2375756" y="2711136"/>
                      <a:ext cx="648072" cy="717120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" name="Rectangle 7"/>
                    <p:cNvSpPr/>
                    <p:nvPr/>
                  </p:nvSpPr>
                  <p:spPr>
                    <a:xfrm>
                      <a:off x="2051720" y="340493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9" name="Straight Connector 8"/>
                    <p:cNvCxnSpPr>
                      <a:stCxn id="8" idx="1"/>
                    </p:cNvCxnSpPr>
                    <p:nvPr/>
                  </p:nvCxnSpPr>
                  <p:spPr>
                    <a:xfrm flipH="1">
                      <a:off x="1403648" y="3695926"/>
                      <a:ext cx="648072" cy="717120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1259632" y="4413046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11" name="Straight Connector 10"/>
                    <p:cNvCxnSpPr>
                      <a:stCxn id="10" idx="1"/>
                    </p:cNvCxnSpPr>
                    <p:nvPr/>
                  </p:nvCxnSpPr>
                  <p:spPr>
                    <a:xfrm flipH="1">
                      <a:off x="611560" y="4704038"/>
                      <a:ext cx="648072" cy="717120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" name="Rectangle 11"/>
                    <p:cNvSpPr/>
                    <p:nvPr/>
                  </p:nvSpPr>
                  <p:spPr>
                    <a:xfrm>
                      <a:off x="395288" y="5421158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5" name="Rectangle 4"/>
                        <p:cNvSpPr/>
                        <p:nvPr/>
                      </p:nvSpPr>
                      <p:spPr>
                        <a:xfrm>
                          <a:off x="4114161" y="1472935"/>
                          <a:ext cx="44274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5" name="Rectangle 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114161" y="1472935"/>
                          <a:ext cx="442749" cy="461665"/>
                        </a:xfrm>
                        <a:prstGeom prst="rect">
                          <a:avLst/>
                        </a:prstGeom>
                        <a:blipFill rotWithShape="0">
                          <a:blip r:embed="rId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>
                          <a:off x="3168167" y="2469759"/>
                          <a:ext cx="359393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|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5" name="Rectangle 1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168167" y="2469759"/>
                          <a:ext cx="359393" cy="461665"/>
                        </a:xfrm>
                        <a:prstGeom prst="rect">
                          <a:avLst/>
                        </a:prstGeom>
                        <a:blipFill rotWithShape="0">
                          <a:blip r:embed="rId4"/>
                          <a:stretch>
                            <a:fillRect l="-3390" r="-3390" b="-1842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6" name="Rectangle 15"/>
                        <p:cNvSpPr/>
                        <p:nvPr/>
                      </p:nvSpPr>
                      <p:spPr>
                        <a:xfrm>
                          <a:off x="2138753" y="3465093"/>
                          <a:ext cx="52770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⇒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6" name="Rectangle 15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138753" y="3465093"/>
                          <a:ext cx="527709" cy="461665"/>
                        </a:xfrm>
                        <a:prstGeom prst="rect">
                          <a:avLst/>
                        </a:prstGeom>
                        <a:blipFill rotWithShape="0">
                          <a:blip r:embed="rId5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7" name="Rectangle 16"/>
                        <p:cNvSpPr/>
                        <p:nvPr/>
                      </p:nvSpPr>
                      <p:spPr>
                        <a:xfrm>
                          <a:off x="1362293" y="4444892"/>
                          <a:ext cx="44274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7" name="Rectangle 1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1362293" y="4444892"/>
                          <a:ext cx="442749" cy="461665"/>
                        </a:xfrm>
                        <a:prstGeom prst="rect">
                          <a:avLst/>
                        </a:prstGeom>
                        <a:blipFill rotWithShape="0">
                          <a:blip r:embed="rId6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8" name="Rectangle 17"/>
                        <p:cNvSpPr/>
                        <p:nvPr/>
                      </p:nvSpPr>
                      <p:spPr>
                        <a:xfrm>
                          <a:off x="493913" y="5481317"/>
                          <a:ext cx="43838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8" name="Rectangle 1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93913" y="5481317"/>
                          <a:ext cx="438389" cy="461665"/>
                        </a:xfrm>
                        <a:prstGeom prst="rect">
                          <a:avLst/>
                        </a:prstGeom>
                        <a:blipFill rotWithShape="0"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1907703" y="1646626"/>
                    <a:ext cx="3816425" cy="4347738"/>
                    <a:chOff x="1907703" y="1646626"/>
                    <a:chExt cx="3816425" cy="4347738"/>
                  </a:xfrm>
                </p:grpSpPr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>
                      <a:off x="4644008" y="1646626"/>
                      <a:ext cx="576064" cy="782299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Connector 20"/>
                    <p:cNvCxnSpPr>
                      <a:endCxn id="25" idx="0"/>
                    </p:cNvCxnSpPr>
                    <p:nvPr/>
                  </p:nvCxnSpPr>
                  <p:spPr>
                    <a:xfrm>
                      <a:off x="3662002" y="2660626"/>
                      <a:ext cx="450875" cy="731045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/>
                    <p:cNvCxnSpPr/>
                    <p:nvPr/>
                  </p:nvCxnSpPr>
                  <p:spPr>
                    <a:xfrm>
                      <a:off x="2699792" y="3660085"/>
                      <a:ext cx="576064" cy="782299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Connector 22"/>
                    <p:cNvCxnSpPr/>
                    <p:nvPr/>
                  </p:nvCxnSpPr>
                  <p:spPr>
                    <a:xfrm>
                      <a:off x="1907703" y="4630081"/>
                      <a:ext cx="576064" cy="782299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" name="Rectangle 23"/>
                    <p:cNvSpPr/>
                    <p:nvPr/>
                  </p:nvSpPr>
                  <p:spPr>
                    <a:xfrm>
                      <a:off x="5076056" y="2439035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25" name="Rectangle 24"/>
                    <p:cNvSpPr/>
                    <p:nvPr/>
                  </p:nvSpPr>
                  <p:spPr>
                    <a:xfrm>
                      <a:off x="3788841" y="3391671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2879488" y="444238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27" name="Rectangle 26"/>
                    <p:cNvSpPr/>
                    <p:nvPr/>
                  </p:nvSpPr>
                  <p:spPr>
                    <a:xfrm>
                      <a:off x="2051720" y="5412380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</p:grp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3" name="Rectangle 12"/>
                    <p:cNvSpPr/>
                    <p:nvPr/>
                  </p:nvSpPr>
                  <p:spPr>
                    <a:xfrm>
                      <a:off x="2167782" y="5472539"/>
                      <a:ext cx="415948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3" name="Rectangle 1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67782" y="5472539"/>
                      <a:ext cx="415948" cy="461665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2987824" y="4442384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28" name="Rectangle 2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87824" y="4442384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30" name="Straight Connector 29"/>
                <p:cNvCxnSpPr>
                  <a:stCxn id="26" idx="2"/>
                </p:cNvCxnSpPr>
                <p:nvPr/>
              </p:nvCxnSpPr>
              <p:spPr>
                <a:xfrm>
                  <a:off x="3203524" y="5024368"/>
                  <a:ext cx="102930" cy="420112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Rectangle 30"/>
                <p:cNvSpPr/>
                <p:nvPr/>
              </p:nvSpPr>
              <p:spPr>
                <a:xfrm>
                  <a:off x="2982418" y="5421158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92160" name="Rectangle 92159"/>
                    <p:cNvSpPr/>
                    <p:nvPr/>
                  </p:nvSpPr>
                  <p:spPr>
                    <a:xfrm>
                      <a:off x="3086927" y="5481316"/>
                      <a:ext cx="44063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92160" name="Rectangle 9215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086927" y="5481316"/>
                      <a:ext cx="440633" cy="461665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34" name="Straight Connector 33"/>
              <p:cNvCxnSpPr>
                <a:stCxn id="25" idx="2"/>
                <a:endCxn id="35" idx="0"/>
              </p:cNvCxnSpPr>
              <p:nvPr/>
            </p:nvCxnSpPr>
            <p:spPr>
              <a:xfrm>
                <a:off x="4112877" y="3973655"/>
                <a:ext cx="62431" cy="466022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3851272" y="443967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36" name="Straight Connector 35"/>
              <p:cNvCxnSpPr>
                <a:stCxn id="35" idx="2"/>
              </p:cNvCxnSpPr>
              <p:nvPr/>
            </p:nvCxnSpPr>
            <p:spPr>
              <a:xfrm flipH="1">
                <a:off x="4085943" y="5021661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3822012" y="543700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9" name="Rectangle 38"/>
                  <p:cNvSpPr/>
                  <p:nvPr/>
                </p:nvSpPr>
                <p:spPr>
                  <a:xfrm>
                    <a:off x="3862329" y="3446439"/>
                    <a:ext cx="473206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&amp;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39" name="Rectangle 3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62329" y="3446439"/>
                    <a:ext cx="473206" cy="461665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0" name="Rectangle 39"/>
                  <p:cNvSpPr/>
                  <p:nvPr/>
                </p:nvSpPr>
                <p:spPr>
                  <a:xfrm>
                    <a:off x="3929888" y="4401878"/>
                    <a:ext cx="49084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40" name="Rectangle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29888" y="4401878"/>
                    <a:ext cx="490840" cy="461665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1" name="Rectangle 40"/>
                  <p:cNvSpPr/>
                  <p:nvPr/>
                </p:nvSpPr>
                <p:spPr>
                  <a:xfrm>
                    <a:off x="3936118" y="5486175"/>
                    <a:ext cx="415948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41" name="Rectangle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36118" y="5486175"/>
                    <a:ext cx="415948" cy="461665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5" name="Straight Connector 44"/>
              <p:cNvCxnSpPr>
                <a:stCxn id="25" idx="3"/>
                <a:endCxn id="46" idx="0"/>
              </p:cNvCxnSpPr>
              <p:nvPr/>
            </p:nvCxnSpPr>
            <p:spPr>
              <a:xfrm>
                <a:off x="4436913" y="3682663"/>
                <a:ext cx="517884" cy="75075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Rectangle 45"/>
              <p:cNvSpPr/>
              <p:nvPr/>
            </p:nvSpPr>
            <p:spPr>
              <a:xfrm>
                <a:off x="4630761" y="4433418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4728567" y="4393494"/>
                    <a:ext cx="49084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28567" y="4393494"/>
                    <a:ext cx="490840" cy="461665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4" name="Straight Connector 43"/>
              <p:cNvCxnSpPr/>
              <p:nvPr/>
            </p:nvCxnSpPr>
            <p:spPr>
              <a:xfrm>
                <a:off x="4962613" y="5040217"/>
                <a:ext cx="102930" cy="420112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Rectangle 46"/>
              <p:cNvSpPr/>
              <p:nvPr/>
            </p:nvSpPr>
            <p:spPr>
              <a:xfrm>
                <a:off x="4741507" y="543700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2" name="Rectangle 31"/>
                  <p:cNvSpPr/>
                  <p:nvPr/>
                </p:nvSpPr>
                <p:spPr>
                  <a:xfrm>
                    <a:off x="4827217" y="5481564"/>
                    <a:ext cx="434414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32" name="Rectangle 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27217" y="5481564"/>
                    <a:ext cx="434414" cy="46166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8" name="Straight Connector 47"/>
              <p:cNvCxnSpPr/>
              <p:nvPr/>
            </p:nvCxnSpPr>
            <p:spPr>
              <a:xfrm flipH="1">
                <a:off x="5247538" y="3000808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ctangle 48"/>
              <p:cNvSpPr/>
              <p:nvPr/>
            </p:nvSpPr>
            <p:spPr>
              <a:xfrm>
                <a:off x="4983607" y="341615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3" name="Rectangle 32"/>
                  <p:cNvSpPr/>
                  <p:nvPr/>
                </p:nvSpPr>
                <p:spPr>
                  <a:xfrm>
                    <a:off x="5136237" y="2499194"/>
                    <a:ext cx="52770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lt-L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33" name="Rectangle 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36237" y="2499194"/>
                    <a:ext cx="527709" cy="46166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8" name="Rectangle 37"/>
                  <p:cNvSpPr/>
                  <p:nvPr/>
                </p:nvSpPr>
                <p:spPr>
                  <a:xfrm>
                    <a:off x="5087326" y="3400551"/>
                    <a:ext cx="44063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38" name="Rectangle 3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87326" y="3400551"/>
                    <a:ext cx="440633" cy="461665"/>
                  </a:xfrm>
                  <a:prstGeom prst="rect">
                    <a:avLst/>
                  </a:prstGeom>
                  <a:blipFill rotWithShape="0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3" name="Rectangle 52"/>
            <p:cNvSpPr/>
            <p:nvPr/>
          </p:nvSpPr>
          <p:spPr>
            <a:xfrm>
              <a:off x="6338584" y="341615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</p:grpSp>
    </p:spTree>
    <p:extLst>
      <p:ext uri="{BB962C8B-B14F-4D97-AF65-F5344CB8AC3E}">
        <p14:creationId xmlns:p14="http://schemas.microsoft.com/office/powerpoint/2010/main" val="63928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/>
          <p:cNvGrpSpPr/>
          <p:nvPr/>
        </p:nvGrpSpPr>
        <p:grpSpPr>
          <a:xfrm>
            <a:off x="395288" y="1412776"/>
            <a:ext cx="7444579" cy="4606215"/>
            <a:chOff x="395288" y="1412776"/>
            <a:chExt cx="7444579" cy="4606215"/>
          </a:xfrm>
        </p:grpSpPr>
        <p:cxnSp>
          <p:nvCxnSpPr>
            <p:cNvPr id="52" name="Straight Connector 51"/>
            <p:cNvCxnSpPr>
              <a:stCxn id="24" idx="3"/>
              <a:endCxn id="53" idx="0"/>
            </p:cNvCxnSpPr>
            <p:nvPr/>
          </p:nvCxnSpPr>
          <p:spPr>
            <a:xfrm>
              <a:off x="5724128" y="2730027"/>
              <a:ext cx="938492" cy="686127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395288" y="1412776"/>
              <a:ext cx="6591368" cy="4606215"/>
              <a:chOff x="395288" y="1412776"/>
              <a:chExt cx="6591368" cy="4606215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395288" y="1412776"/>
                <a:ext cx="5328840" cy="4606215"/>
                <a:chOff x="395288" y="1412776"/>
                <a:chExt cx="5328840" cy="4606215"/>
              </a:xfrm>
            </p:grpSpPr>
            <p:grpSp>
              <p:nvGrpSpPr>
                <p:cNvPr id="92161" name="Group 92160"/>
                <p:cNvGrpSpPr/>
                <p:nvPr/>
              </p:nvGrpSpPr>
              <p:grpSpPr>
                <a:xfrm>
                  <a:off x="395288" y="1412776"/>
                  <a:ext cx="5328840" cy="4590366"/>
                  <a:chOff x="395288" y="1412776"/>
                  <a:chExt cx="5328840" cy="4590366"/>
                </a:xfrm>
              </p:grpSpPr>
              <p:grpSp>
                <p:nvGrpSpPr>
                  <p:cNvPr id="2" name="Group 1"/>
                  <p:cNvGrpSpPr/>
                  <p:nvPr/>
                </p:nvGrpSpPr>
                <p:grpSpPr>
                  <a:xfrm>
                    <a:off x="395288" y="1412776"/>
                    <a:ext cx="5328840" cy="4590366"/>
                    <a:chOff x="395288" y="1412776"/>
                    <a:chExt cx="5328840" cy="4590366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395288" y="1412776"/>
                      <a:ext cx="4248720" cy="4590366"/>
                      <a:chOff x="395288" y="1412776"/>
                      <a:chExt cx="4248720" cy="4590366"/>
                    </a:xfrm>
                  </p:grpSpPr>
                  <p:sp>
                    <p:nvSpPr>
                      <p:cNvPr id="3" name="Rectangle 2"/>
                      <p:cNvSpPr/>
                      <p:nvPr/>
                    </p:nvSpPr>
                    <p:spPr>
                      <a:xfrm>
                        <a:off x="3995936" y="1412776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4" name="Straight Connector 3"/>
                      <p:cNvCxnSpPr>
                        <a:stCxn id="3" idx="1"/>
                      </p:cNvCxnSpPr>
                      <p:nvPr/>
                    </p:nvCxnSpPr>
                    <p:spPr>
                      <a:xfrm flipH="1">
                        <a:off x="3347864" y="1703768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" name="Rectangle 5"/>
                      <p:cNvSpPr/>
                      <p:nvPr/>
                    </p:nvSpPr>
                    <p:spPr>
                      <a:xfrm>
                        <a:off x="3023828" y="242014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7" name="Straight Connector 6"/>
                      <p:cNvCxnSpPr>
                        <a:stCxn id="6" idx="1"/>
                      </p:cNvCxnSpPr>
                      <p:nvPr/>
                    </p:nvCxnSpPr>
                    <p:spPr>
                      <a:xfrm flipH="1">
                        <a:off x="2375756" y="2711136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2051720" y="340493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9" name="Straight Connector 8"/>
                      <p:cNvCxnSpPr>
                        <a:stCxn id="8" idx="1"/>
                      </p:cNvCxnSpPr>
                      <p:nvPr/>
                    </p:nvCxnSpPr>
                    <p:spPr>
                      <a:xfrm flipH="1">
                        <a:off x="1403648" y="3695926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0" name="Rectangle 9"/>
                      <p:cNvSpPr/>
                      <p:nvPr/>
                    </p:nvSpPr>
                    <p:spPr>
                      <a:xfrm>
                        <a:off x="1259632" y="4413046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11" name="Straight Connector 10"/>
                      <p:cNvCxnSpPr>
                        <a:stCxn id="10" idx="1"/>
                      </p:cNvCxnSpPr>
                      <p:nvPr/>
                    </p:nvCxnSpPr>
                    <p:spPr>
                      <a:xfrm flipH="1">
                        <a:off x="611560" y="4704038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2" name="Rectangle 11"/>
                      <p:cNvSpPr/>
                      <p:nvPr/>
                    </p:nvSpPr>
                    <p:spPr>
                      <a:xfrm>
                        <a:off x="395288" y="542115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5" name="Rectangle 4"/>
                          <p:cNvSpPr/>
                          <p:nvPr/>
                        </p:nvSpPr>
                        <p:spPr>
                          <a:xfrm>
                            <a:off x="4114161" y="1472935"/>
                            <a:ext cx="44274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5" name="Rectangle 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114161" y="1472935"/>
                            <a:ext cx="44274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5" name="Rectangle 14"/>
                          <p:cNvSpPr/>
                          <p:nvPr/>
                        </p:nvSpPr>
                        <p:spPr>
                          <a:xfrm>
                            <a:off x="3168167" y="2469759"/>
                            <a:ext cx="35939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5" name="Rectangle 1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168167" y="2469759"/>
                            <a:ext cx="35939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4"/>
                            <a:stretch>
                              <a:fillRect l="-3390" r="-3390" b="-18421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6" name="Rectangle 15"/>
                          <p:cNvSpPr/>
                          <p:nvPr/>
                        </p:nvSpPr>
                        <p:spPr>
                          <a:xfrm>
                            <a:off x="2138753" y="3465093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6" name="Rectangle 15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138753" y="3465093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5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7" name="Rectangle 16"/>
                          <p:cNvSpPr/>
                          <p:nvPr/>
                        </p:nvSpPr>
                        <p:spPr>
                          <a:xfrm>
                            <a:off x="1362293" y="4444892"/>
                            <a:ext cx="44274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7" name="Rectangle 16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362293" y="4444892"/>
                            <a:ext cx="44274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6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8" name="Rectangle 17"/>
                          <p:cNvSpPr/>
                          <p:nvPr/>
                        </p:nvSpPr>
                        <p:spPr>
                          <a:xfrm>
                            <a:off x="493913" y="5481317"/>
                            <a:ext cx="43838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8" name="Rectangle 1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93913" y="5481317"/>
                            <a:ext cx="43838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7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14" name="Group 13"/>
                    <p:cNvGrpSpPr/>
                    <p:nvPr/>
                  </p:nvGrpSpPr>
                  <p:grpSpPr>
                    <a:xfrm>
                      <a:off x="1907703" y="1646626"/>
                      <a:ext cx="3816425" cy="4347738"/>
                      <a:chOff x="1907703" y="1646626"/>
                      <a:chExt cx="3816425" cy="4347738"/>
                    </a:xfrm>
                  </p:grpSpPr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>
                        <a:off x="4644008" y="1646626"/>
                        <a:ext cx="576064" cy="78229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>
                        <a:endCxn id="25" idx="0"/>
                      </p:cNvCxnSpPr>
                      <p:nvPr/>
                    </p:nvCxnSpPr>
                    <p:spPr>
                      <a:xfrm>
                        <a:off x="3662002" y="2660626"/>
                        <a:ext cx="450875" cy="73104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>
                        <a:off x="2699792" y="3660085"/>
                        <a:ext cx="576064" cy="78229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" name="Straight Connector 22"/>
                      <p:cNvCxnSpPr/>
                      <p:nvPr/>
                    </p:nvCxnSpPr>
                    <p:spPr>
                      <a:xfrm>
                        <a:off x="1907703" y="4630081"/>
                        <a:ext cx="576064" cy="78229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5076056" y="2439035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3788841" y="3391671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26" name="Rectangle 25"/>
                      <p:cNvSpPr/>
                      <p:nvPr/>
                    </p:nvSpPr>
                    <p:spPr>
                      <a:xfrm>
                        <a:off x="2879488" y="444238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27" name="Rectangle 26"/>
                      <p:cNvSpPr/>
                      <p:nvPr/>
                    </p:nvSpPr>
                    <p:spPr>
                      <a:xfrm>
                        <a:off x="2051720" y="5412380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</p:grpSp>
              </p:grp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13" name="Rectangle 12"/>
                      <p:cNvSpPr/>
                      <p:nvPr/>
                    </p:nvSpPr>
                    <p:spPr>
                      <a:xfrm>
                        <a:off x="2167782" y="5472539"/>
                        <a:ext cx="415948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13" name="Rectangle 1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167782" y="5472539"/>
                        <a:ext cx="415948" cy="461665"/>
                      </a:xfrm>
                      <a:prstGeom prst="rect">
                        <a:avLst/>
                      </a:prstGeom>
                      <a:blipFill rotWithShape="0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28" name="Rectangle 27"/>
                      <p:cNvSpPr/>
                      <p:nvPr/>
                    </p:nvSpPr>
                    <p:spPr>
                      <a:xfrm>
                        <a:off x="2987824" y="4442384"/>
                        <a:ext cx="49084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¬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28" name="Rectangle 2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987824" y="4442384"/>
                        <a:ext cx="490840" cy="461665"/>
                      </a:xfrm>
                      <a:prstGeom prst="rect">
                        <a:avLst/>
                      </a:prstGeom>
                      <a:blipFill rotWithShape="0"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30" name="Straight Connector 29"/>
                  <p:cNvCxnSpPr>
                    <a:stCxn id="26" idx="2"/>
                  </p:cNvCxnSpPr>
                  <p:nvPr/>
                </p:nvCxnSpPr>
                <p:spPr>
                  <a:xfrm>
                    <a:off x="3203524" y="5024368"/>
                    <a:ext cx="102930" cy="420112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" name="Rectangle 30"/>
                  <p:cNvSpPr/>
                  <p:nvPr/>
                </p:nvSpPr>
                <p:spPr>
                  <a:xfrm>
                    <a:off x="2982418" y="542115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92160" name="Rectangle 92159"/>
                      <p:cNvSpPr/>
                      <p:nvPr/>
                    </p:nvSpPr>
                    <p:spPr>
                      <a:xfrm>
                        <a:off x="3086927" y="5481316"/>
                        <a:ext cx="44063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92160" name="Rectangle 9215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086927" y="5481316"/>
                        <a:ext cx="440633" cy="461665"/>
                      </a:xfrm>
                      <a:prstGeom prst="rect">
                        <a:avLst/>
                      </a:prstGeom>
                      <a:blipFill rotWithShape="0">
                        <a:blip r:embed="rId1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34" name="Straight Connector 33"/>
                <p:cNvCxnSpPr>
                  <a:stCxn id="25" idx="2"/>
                  <a:endCxn id="35" idx="0"/>
                </p:cNvCxnSpPr>
                <p:nvPr/>
              </p:nvCxnSpPr>
              <p:spPr>
                <a:xfrm>
                  <a:off x="4112877" y="3973655"/>
                  <a:ext cx="62431" cy="466022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Rectangle 34"/>
                <p:cNvSpPr/>
                <p:nvPr/>
              </p:nvSpPr>
              <p:spPr>
                <a:xfrm>
                  <a:off x="3851272" y="443967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36" name="Straight Connector 35"/>
                <p:cNvCxnSpPr>
                  <a:stCxn id="35" idx="2"/>
                </p:cNvCxnSpPr>
                <p:nvPr/>
              </p:nvCxnSpPr>
              <p:spPr>
                <a:xfrm flipH="1">
                  <a:off x="4085943" y="5021661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Rectangle 36"/>
                <p:cNvSpPr/>
                <p:nvPr/>
              </p:nvSpPr>
              <p:spPr>
                <a:xfrm>
                  <a:off x="3822012" y="543700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9" name="Rectangle 38"/>
                    <p:cNvSpPr/>
                    <p:nvPr/>
                  </p:nvSpPr>
                  <p:spPr>
                    <a:xfrm>
                      <a:off x="3862329" y="3446439"/>
                      <a:ext cx="473206" cy="461665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&amp;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9" name="Rectangle 3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62329" y="3446439"/>
                      <a:ext cx="473206" cy="461665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3929888" y="4401878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40" name="Rectangle 3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929888" y="4401878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1" name="Rectangle 40"/>
                    <p:cNvSpPr/>
                    <p:nvPr/>
                  </p:nvSpPr>
                  <p:spPr>
                    <a:xfrm>
                      <a:off x="3936118" y="5486175"/>
                      <a:ext cx="415948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41" name="Rectangle 4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936118" y="5486175"/>
                      <a:ext cx="415948" cy="461665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5" name="Straight Connector 44"/>
                <p:cNvCxnSpPr>
                  <a:stCxn id="25" idx="3"/>
                  <a:endCxn id="46" idx="0"/>
                </p:cNvCxnSpPr>
                <p:nvPr/>
              </p:nvCxnSpPr>
              <p:spPr>
                <a:xfrm>
                  <a:off x="4436913" y="3682663"/>
                  <a:ext cx="517884" cy="75075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Rectangle 45"/>
                <p:cNvSpPr/>
                <p:nvPr/>
              </p:nvSpPr>
              <p:spPr>
                <a:xfrm>
                  <a:off x="4630761" y="4433418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4728567" y="4393494"/>
                      <a:ext cx="49084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¬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29" name="Rectangle 2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28567" y="4393494"/>
                      <a:ext cx="49084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4" name="Straight Connector 43"/>
                <p:cNvCxnSpPr/>
                <p:nvPr/>
              </p:nvCxnSpPr>
              <p:spPr>
                <a:xfrm>
                  <a:off x="4962613" y="5040217"/>
                  <a:ext cx="102930" cy="420112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Rectangle 46"/>
                <p:cNvSpPr/>
                <p:nvPr/>
              </p:nvSpPr>
              <p:spPr>
                <a:xfrm>
                  <a:off x="4741507" y="543700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2" name="Rectangle 31"/>
                    <p:cNvSpPr/>
                    <p:nvPr/>
                  </p:nvSpPr>
                  <p:spPr>
                    <a:xfrm>
                      <a:off x="4827217" y="5481564"/>
                      <a:ext cx="43441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2" name="Rectangle 3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27217" y="5481564"/>
                      <a:ext cx="434414" cy="461665"/>
                    </a:xfrm>
                    <a:prstGeom prst="rect">
                      <a:avLst/>
                    </a:prstGeom>
                    <a:blipFill rotWithShape="0"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8" name="Straight Connector 47"/>
                <p:cNvCxnSpPr/>
                <p:nvPr/>
              </p:nvCxnSpPr>
              <p:spPr>
                <a:xfrm flipH="1">
                  <a:off x="5247538" y="3000808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Rectangle 48"/>
                <p:cNvSpPr/>
                <p:nvPr/>
              </p:nvSpPr>
              <p:spPr>
                <a:xfrm>
                  <a:off x="4983607" y="341615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5136237" y="2499194"/>
                      <a:ext cx="52770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3" name="Rectangle 3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36237" y="2499194"/>
                      <a:ext cx="527709" cy="461665"/>
                    </a:xfrm>
                    <a:prstGeom prst="rect">
                      <a:avLst/>
                    </a:prstGeom>
                    <a:blipFill rotWithShape="0"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8" name="Rectangle 37"/>
                    <p:cNvSpPr/>
                    <p:nvPr/>
                  </p:nvSpPr>
                  <p:spPr>
                    <a:xfrm>
                      <a:off x="5087326" y="3400551"/>
                      <a:ext cx="44063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8" name="Rectangle 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87326" y="3400551"/>
                      <a:ext cx="440633" cy="461665"/>
                    </a:xfrm>
                    <a:prstGeom prst="rect">
                      <a:avLst/>
                    </a:prstGeom>
                    <a:blipFill rotWithShape="0">
                      <a:blip r:embed="rId1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3" name="Rectangle 52"/>
              <p:cNvSpPr/>
              <p:nvPr/>
            </p:nvSpPr>
            <p:spPr>
              <a:xfrm>
                <a:off x="6338584" y="341615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55" name="Straight Connector 54"/>
            <p:cNvCxnSpPr/>
            <p:nvPr/>
          </p:nvCxnSpPr>
          <p:spPr>
            <a:xfrm flipH="1">
              <a:off x="6348099" y="4007531"/>
              <a:ext cx="89365" cy="42612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6084168" y="4422877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Rectangle 42"/>
                <p:cNvSpPr/>
                <p:nvPr/>
              </p:nvSpPr>
              <p:spPr>
                <a:xfrm>
                  <a:off x="6473370" y="3429252"/>
                  <a:ext cx="3593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3370" y="3429252"/>
                  <a:ext cx="35939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l="-3390" r="-3390" b="-20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Rectangle 50"/>
                <p:cNvSpPr/>
                <p:nvPr/>
              </p:nvSpPr>
              <p:spPr>
                <a:xfrm>
                  <a:off x="6173586" y="4453783"/>
                  <a:ext cx="4383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51" name="Rectangle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3586" y="4453783"/>
                  <a:ext cx="438389" cy="461665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Straight Connector 58"/>
            <p:cNvCxnSpPr>
              <a:endCxn id="60" idx="0"/>
            </p:cNvCxnSpPr>
            <p:nvPr/>
          </p:nvCxnSpPr>
          <p:spPr>
            <a:xfrm>
              <a:off x="6997947" y="3643453"/>
              <a:ext cx="517884" cy="750755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7191795" y="4394208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</p:grpSp>
    </p:spTree>
    <p:extLst>
      <p:ext uri="{BB962C8B-B14F-4D97-AF65-F5344CB8AC3E}">
        <p14:creationId xmlns:p14="http://schemas.microsoft.com/office/powerpoint/2010/main" val="3502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395288" y="1484784"/>
            <a:ext cx="8259839" cy="4606215"/>
            <a:chOff x="395288" y="1412776"/>
            <a:chExt cx="8259839" cy="4606215"/>
          </a:xfrm>
        </p:grpSpPr>
        <p:grpSp>
          <p:nvGrpSpPr>
            <p:cNvPr id="54" name="Group 53"/>
            <p:cNvGrpSpPr/>
            <p:nvPr/>
          </p:nvGrpSpPr>
          <p:grpSpPr>
            <a:xfrm>
              <a:off x="395288" y="1412776"/>
              <a:ext cx="7444579" cy="4606215"/>
              <a:chOff x="395288" y="1412776"/>
              <a:chExt cx="7444579" cy="4606215"/>
            </a:xfrm>
          </p:grpSpPr>
          <p:cxnSp>
            <p:nvCxnSpPr>
              <p:cNvPr id="52" name="Straight Connector 51"/>
              <p:cNvCxnSpPr>
                <a:stCxn id="24" idx="3"/>
                <a:endCxn id="53" idx="0"/>
              </p:cNvCxnSpPr>
              <p:nvPr/>
            </p:nvCxnSpPr>
            <p:spPr>
              <a:xfrm>
                <a:off x="5724128" y="2730027"/>
                <a:ext cx="938492" cy="686127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Group 49"/>
              <p:cNvGrpSpPr/>
              <p:nvPr/>
            </p:nvGrpSpPr>
            <p:grpSpPr>
              <a:xfrm>
                <a:off x="395288" y="1412776"/>
                <a:ext cx="6591368" cy="4606215"/>
                <a:chOff x="395288" y="1412776"/>
                <a:chExt cx="6591368" cy="4606215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395288" y="1412776"/>
                  <a:ext cx="5328840" cy="4606215"/>
                  <a:chOff x="395288" y="1412776"/>
                  <a:chExt cx="5328840" cy="4606215"/>
                </a:xfrm>
              </p:grpSpPr>
              <p:grpSp>
                <p:nvGrpSpPr>
                  <p:cNvPr id="92161" name="Group 92160"/>
                  <p:cNvGrpSpPr/>
                  <p:nvPr/>
                </p:nvGrpSpPr>
                <p:grpSpPr>
                  <a:xfrm>
                    <a:off x="395288" y="1412776"/>
                    <a:ext cx="5328840" cy="4590366"/>
                    <a:chOff x="395288" y="1412776"/>
                    <a:chExt cx="5328840" cy="4590366"/>
                  </a:xfrm>
                </p:grpSpPr>
                <p:grpSp>
                  <p:nvGrpSpPr>
                    <p:cNvPr id="2" name="Group 1"/>
                    <p:cNvGrpSpPr/>
                    <p:nvPr/>
                  </p:nvGrpSpPr>
                  <p:grpSpPr>
                    <a:xfrm>
                      <a:off x="395288" y="1412776"/>
                      <a:ext cx="5328840" cy="4590366"/>
                      <a:chOff x="395288" y="1412776"/>
                      <a:chExt cx="5328840" cy="4590366"/>
                    </a:xfrm>
                  </p:grpSpPr>
                  <p:grpSp>
                    <p:nvGrpSpPr>
                      <p:cNvPr id="19" name="Group 18"/>
                      <p:cNvGrpSpPr/>
                      <p:nvPr/>
                    </p:nvGrpSpPr>
                    <p:grpSpPr>
                      <a:xfrm>
                        <a:off x="395288" y="1412776"/>
                        <a:ext cx="4248720" cy="4590366"/>
                        <a:chOff x="395288" y="1412776"/>
                        <a:chExt cx="4248720" cy="4590366"/>
                      </a:xfrm>
                    </p:grpSpPr>
                    <p:sp>
                      <p:nvSpPr>
                        <p:cNvPr id="3" name="Rectangle 2"/>
                        <p:cNvSpPr/>
                        <p:nvPr/>
                      </p:nvSpPr>
                      <p:spPr>
                        <a:xfrm>
                          <a:off x="3995936" y="1412776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cxnSp>
                      <p:nvCxnSpPr>
                        <p:cNvPr id="4" name="Straight Connector 3"/>
                        <p:cNvCxnSpPr>
                          <a:stCxn id="3" idx="1"/>
                        </p:cNvCxnSpPr>
                        <p:nvPr/>
                      </p:nvCxnSpPr>
                      <p:spPr>
                        <a:xfrm flipH="1">
                          <a:off x="3347864" y="1703768"/>
                          <a:ext cx="648072" cy="717120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" name="Rectangle 5"/>
                        <p:cNvSpPr/>
                        <p:nvPr/>
                      </p:nvSpPr>
                      <p:spPr>
                        <a:xfrm>
                          <a:off x="3023828" y="2420144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cxnSp>
                      <p:nvCxnSpPr>
                        <p:cNvPr id="7" name="Straight Connector 6"/>
                        <p:cNvCxnSpPr>
                          <a:stCxn id="6" idx="1"/>
                        </p:cNvCxnSpPr>
                        <p:nvPr/>
                      </p:nvCxnSpPr>
                      <p:spPr>
                        <a:xfrm flipH="1">
                          <a:off x="2375756" y="2711136"/>
                          <a:ext cx="648072" cy="717120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" name="Rectangle 7"/>
                        <p:cNvSpPr/>
                        <p:nvPr/>
                      </p:nvSpPr>
                      <p:spPr>
                        <a:xfrm>
                          <a:off x="2051720" y="3404934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cxnSp>
                      <p:nvCxnSpPr>
                        <p:cNvPr id="9" name="Straight Connector 8"/>
                        <p:cNvCxnSpPr>
                          <a:stCxn id="8" idx="1"/>
                        </p:cNvCxnSpPr>
                        <p:nvPr/>
                      </p:nvCxnSpPr>
                      <p:spPr>
                        <a:xfrm flipH="1">
                          <a:off x="1403648" y="3695926"/>
                          <a:ext cx="648072" cy="717120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0" name="Rectangle 9"/>
                        <p:cNvSpPr/>
                        <p:nvPr/>
                      </p:nvSpPr>
                      <p:spPr>
                        <a:xfrm>
                          <a:off x="1259632" y="4413046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cxnSp>
                      <p:nvCxnSpPr>
                        <p:cNvPr id="11" name="Straight Connector 10"/>
                        <p:cNvCxnSpPr>
                          <a:stCxn id="10" idx="1"/>
                        </p:cNvCxnSpPr>
                        <p:nvPr/>
                      </p:nvCxnSpPr>
                      <p:spPr>
                        <a:xfrm flipH="1">
                          <a:off x="611560" y="4704038"/>
                          <a:ext cx="648072" cy="717120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2" name="Rectangle 11"/>
                        <p:cNvSpPr/>
                        <p:nvPr/>
                      </p:nvSpPr>
                      <p:spPr>
                        <a:xfrm>
                          <a:off x="395288" y="5421158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5" name="Rectangle 4"/>
                            <p:cNvSpPr/>
                            <p:nvPr/>
                          </p:nvSpPr>
                          <p:spPr>
                            <a:xfrm>
                              <a:off x="4114161" y="1472935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5" name="Rectangle 4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4114161" y="1472935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3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5" name="Rectangle 14"/>
                            <p:cNvSpPr/>
                            <p:nvPr/>
                          </p:nvSpPr>
                          <p:spPr>
                            <a:xfrm>
                              <a:off x="3168167" y="2469759"/>
                              <a:ext cx="35939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|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5" name="Rectangle 14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3168167" y="2469759"/>
                              <a:ext cx="35939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4"/>
                              <a:stretch>
                                <a:fillRect l="-3390" r="-3390" b="-18421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6" name="Rectangle 15"/>
                            <p:cNvSpPr/>
                            <p:nvPr/>
                          </p:nvSpPr>
                          <p:spPr>
                            <a:xfrm>
                              <a:off x="2138753" y="3465093"/>
                              <a:ext cx="52770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⇒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6" name="Rectangle 15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138753" y="3465093"/>
                              <a:ext cx="52770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5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1362293" y="4444892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1362293" y="4444892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6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8" name="Rectangle 17"/>
                            <p:cNvSpPr/>
                            <p:nvPr/>
                          </p:nvSpPr>
                          <p:spPr>
                            <a:xfrm>
                              <a:off x="493913" y="5481317"/>
                              <a:ext cx="43838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8" name="Rectangle 1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493913" y="5481317"/>
                              <a:ext cx="43838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7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14" name="Group 13"/>
                      <p:cNvGrpSpPr/>
                      <p:nvPr/>
                    </p:nvGrpSpPr>
                    <p:grpSpPr>
                      <a:xfrm>
                        <a:off x="1907703" y="1646626"/>
                        <a:ext cx="3816425" cy="4347738"/>
                        <a:chOff x="1907703" y="1646626"/>
                        <a:chExt cx="3816425" cy="4347738"/>
                      </a:xfrm>
                    </p:grpSpPr>
                    <p:cxnSp>
                      <p:nvCxnSpPr>
                        <p:cNvPr id="20" name="Straight Connector 19"/>
                        <p:cNvCxnSpPr/>
                        <p:nvPr/>
                      </p:nvCxnSpPr>
                      <p:spPr>
                        <a:xfrm>
                          <a:off x="4644008" y="1646626"/>
                          <a:ext cx="576064" cy="782299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" name="Straight Connector 20"/>
                        <p:cNvCxnSpPr>
                          <a:endCxn id="25" idx="0"/>
                        </p:cNvCxnSpPr>
                        <p:nvPr/>
                      </p:nvCxnSpPr>
                      <p:spPr>
                        <a:xfrm>
                          <a:off x="3662002" y="2660626"/>
                          <a:ext cx="450875" cy="73104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" name="Straight Connector 21"/>
                        <p:cNvCxnSpPr/>
                        <p:nvPr/>
                      </p:nvCxnSpPr>
                      <p:spPr>
                        <a:xfrm>
                          <a:off x="2699792" y="3660085"/>
                          <a:ext cx="576064" cy="782299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3" name="Straight Connector 22"/>
                        <p:cNvCxnSpPr/>
                        <p:nvPr/>
                      </p:nvCxnSpPr>
                      <p:spPr>
                        <a:xfrm>
                          <a:off x="1907703" y="4630081"/>
                          <a:ext cx="576064" cy="782299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4" name="Rectangle 23"/>
                        <p:cNvSpPr/>
                        <p:nvPr/>
                      </p:nvSpPr>
                      <p:spPr>
                        <a:xfrm>
                          <a:off x="5076056" y="2439035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5" name="Rectangle 24"/>
                        <p:cNvSpPr/>
                        <p:nvPr/>
                      </p:nvSpPr>
                      <p:spPr>
                        <a:xfrm>
                          <a:off x="3788841" y="3391671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6" name="Rectangle 25"/>
                        <p:cNvSpPr/>
                        <p:nvPr/>
                      </p:nvSpPr>
                      <p:spPr>
                        <a:xfrm>
                          <a:off x="2879488" y="4442384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7" name="Rectangle 26"/>
                        <p:cNvSpPr/>
                        <p:nvPr/>
                      </p:nvSpPr>
                      <p:spPr>
                        <a:xfrm>
                          <a:off x="2051720" y="5412380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</p:grpSp>
                </p:grp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3" name="Rectangle 12"/>
                        <p:cNvSpPr/>
                        <p:nvPr/>
                      </p:nvSpPr>
                      <p:spPr>
                        <a:xfrm>
                          <a:off x="2167782" y="5472539"/>
                          <a:ext cx="415948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3" name="Rectangle 1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167782" y="5472539"/>
                          <a:ext cx="415948" cy="461665"/>
                        </a:xfrm>
                        <a:prstGeom prst="rect">
                          <a:avLst/>
                        </a:prstGeom>
                        <a:blipFill rotWithShape="0">
                          <a:blip r:embed="rId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2987824" y="4442384"/>
                          <a:ext cx="490840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28" name="Rectangle 2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987824" y="4442384"/>
                          <a:ext cx="490840" cy="461665"/>
                        </a:xfrm>
                        <a:prstGeom prst="rect">
                          <a:avLst/>
                        </a:prstGeom>
                        <a:blipFill rotWithShape="0">
                          <a:blip r:embed="rId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30" name="Straight Connector 29"/>
                    <p:cNvCxnSpPr>
                      <a:stCxn id="26" idx="2"/>
                    </p:cNvCxnSpPr>
                    <p:nvPr/>
                  </p:nvCxnSpPr>
                  <p:spPr>
                    <a:xfrm>
                      <a:off x="3203524" y="5024368"/>
                      <a:ext cx="102930" cy="420112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2982418" y="5421158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92160" name="Rectangle 92159"/>
                        <p:cNvSpPr/>
                        <p:nvPr/>
                      </p:nvSpPr>
                      <p:spPr>
                        <a:xfrm>
                          <a:off x="3086927" y="5481316"/>
                          <a:ext cx="440633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92160" name="Rectangle 92159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086927" y="5481316"/>
                          <a:ext cx="440633" cy="461665"/>
                        </a:xfrm>
                        <a:prstGeom prst="rect">
                          <a:avLst/>
                        </a:prstGeom>
                        <a:blipFill rotWithShape="0">
                          <a:blip r:embed="rId1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34" name="Straight Connector 33"/>
                  <p:cNvCxnSpPr>
                    <a:stCxn id="25" idx="2"/>
                    <a:endCxn id="35" idx="0"/>
                  </p:cNvCxnSpPr>
                  <p:nvPr/>
                </p:nvCxnSpPr>
                <p:spPr>
                  <a:xfrm>
                    <a:off x="4112877" y="3973655"/>
                    <a:ext cx="62431" cy="466022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" name="Rectangle 34"/>
                  <p:cNvSpPr/>
                  <p:nvPr/>
                </p:nvSpPr>
                <p:spPr>
                  <a:xfrm>
                    <a:off x="3851272" y="44396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36" name="Straight Connector 35"/>
                  <p:cNvCxnSpPr>
                    <a:stCxn id="35" idx="2"/>
                  </p:cNvCxnSpPr>
                  <p:nvPr/>
                </p:nvCxnSpPr>
                <p:spPr>
                  <a:xfrm flipH="1">
                    <a:off x="4085943" y="5021661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7" name="Rectangle 36"/>
                  <p:cNvSpPr/>
                  <p:nvPr/>
                </p:nvSpPr>
                <p:spPr>
                  <a:xfrm>
                    <a:off x="3822012" y="543700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9" name="Rectangle 38"/>
                      <p:cNvSpPr/>
                      <p:nvPr/>
                    </p:nvSpPr>
                    <p:spPr>
                      <a:xfrm>
                        <a:off x="3862329" y="3446439"/>
                        <a:ext cx="473206" cy="461665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&amp;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9" name="Rectangle 3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862329" y="3446439"/>
                        <a:ext cx="473206" cy="461665"/>
                      </a:xfrm>
                      <a:prstGeom prst="rect">
                        <a:avLst/>
                      </a:prstGeom>
                      <a:blipFill rotWithShape="0">
                        <a:blip r:embed="rId1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0" name="Rectangle 39"/>
                      <p:cNvSpPr/>
                      <p:nvPr/>
                    </p:nvSpPr>
                    <p:spPr>
                      <a:xfrm>
                        <a:off x="3929888" y="4401878"/>
                        <a:ext cx="49084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¬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0" name="Rectangle 39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29888" y="4401878"/>
                        <a:ext cx="490840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1" name="Rectangle 40"/>
                      <p:cNvSpPr/>
                      <p:nvPr/>
                    </p:nvSpPr>
                    <p:spPr>
                      <a:xfrm>
                        <a:off x="3936118" y="5486175"/>
                        <a:ext cx="415948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1" name="Rectangle 4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936118" y="5486175"/>
                        <a:ext cx="415948" cy="461665"/>
                      </a:xfrm>
                      <a:prstGeom prst="rect">
                        <a:avLst/>
                      </a:prstGeom>
                      <a:blipFill rotWithShape="0"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5" name="Straight Connector 44"/>
                  <p:cNvCxnSpPr>
                    <a:stCxn id="25" idx="3"/>
                    <a:endCxn id="46" idx="0"/>
                  </p:cNvCxnSpPr>
                  <p:nvPr/>
                </p:nvCxnSpPr>
                <p:spPr>
                  <a:xfrm>
                    <a:off x="4436913" y="368266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Rectangle 45"/>
                  <p:cNvSpPr/>
                  <p:nvPr/>
                </p:nvSpPr>
                <p:spPr>
                  <a:xfrm>
                    <a:off x="4630761" y="443341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29" name="Rectangle 28"/>
                      <p:cNvSpPr/>
                      <p:nvPr/>
                    </p:nvSpPr>
                    <p:spPr>
                      <a:xfrm>
                        <a:off x="4728567" y="4393494"/>
                        <a:ext cx="49084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¬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29" name="Rectangle 2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728567" y="4393494"/>
                        <a:ext cx="490840" cy="461665"/>
                      </a:xfrm>
                      <a:prstGeom prst="rect">
                        <a:avLst/>
                      </a:prstGeom>
                      <a:blipFill rotWithShape="0">
                        <a:blip r:embed="rId1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4" name="Straight Connector 43"/>
                  <p:cNvCxnSpPr/>
                  <p:nvPr/>
                </p:nvCxnSpPr>
                <p:spPr>
                  <a:xfrm>
                    <a:off x="4962613" y="5040217"/>
                    <a:ext cx="102930" cy="420112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Rectangle 46"/>
                  <p:cNvSpPr/>
                  <p:nvPr/>
                </p:nvSpPr>
                <p:spPr>
                  <a:xfrm>
                    <a:off x="4741507" y="543700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2" name="Rectangle 31"/>
                      <p:cNvSpPr/>
                      <p:nvPr/>
                    </p:nvSpPr>
                    <p:spPr>
                      <a:xfrm>
                        <a:off x="4827217" y="5481564"/>
                        <a:ext cx="434414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2" name="Rectangle 3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827217" y="5481564"/>
                        <a:ext cx="434414" cy="461665"/>
                      </a:xfrm>
                      <a:prstGeom prst="rect">
                        <a:avLst/>
                      </a:prstGeom>
                      <a:blipFill rotWithShape="0">
                        <a:blip r:embed="rId1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8" name="Straight Connector 47"/>
                  <p:cNvCxnSpPr/>
                  <p:nvPr/>
                </p:nvCxnSpPr>
                <p:spPr>
                  <a:xfrm flipH="1">
                    <a:off x="5247538" y="3000808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Rectangle 48"/>
                  <p:cNvSpPr/>
                  <p:nvPr/>
                </p:nvSpPr>
                <p:spPr>
                  <a:xfrm>
                    <a:off x="4983607" y="3416154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3" name="Rectangle 3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  <a:blipFill rotWithShape="0">
                        <a:blip r:embed="rId1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8" name="Rectangle 37"/>
                      <p:cNvSpPr/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8" name="Rectangle 3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  <a:blipFill rotWithShape="0">
                        <a:blip r:embed="rId1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53" name="Rectangle 52"/>
                <p:cNvSpPr/>
                <p:nvPr/>
              </p:nvSpPr>
              <p:spPr>
                <a:xfrm>
                  <a:off x="6338584" y="341615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55" name="Straight Connector 54"/>
              <p:cNvCxnSpPr/>
              <p:nvPr/>
            </p:nvCxnSpPr>
            <p:spPr>
              <a:xfrm flipH="1">
                <a:off x="6348099" y="4007531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6084168" y="442287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Rectangle 42"/>
                  <p:cNvSpPr/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43" name="Rectangle 4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8"/>
                    <a:stretch>
                      <a:fillRect l="-3390" r="-3390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1" name="Rectangle 50"/>
                  <p:cNvSpPr/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1" name="Rectangle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  <a:blipFill rotWithShape="0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Connector 58"/>
              <p:cNvCxnSpPr>
                <a:endCxn id="60" idx="0"/>
              </p:cNvCxnSpPr>
              <p:nvPr/>
            </p:nvCxnSpPr>
            <p:spPr>
              <a:xfrm>
                <a:off x="6997947" y="3643453"/>
                <a:ext cx="517884" cy="75075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ectangle 59"/>
              <p:cNvSpPr/>
              <p:nvPr/>
            </p:nvSpPr>
            <p:spPr>
              <a:xfrm>
                <a:off x="7191795" y="4394208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62" name="Straight Connector 61"/>
            <p:cNvCxnSpPr/>
            <p:nvPr/>
          </p:nvCxnSpPr>
          <p:spPr>
            <a:xfrm flipH="1">
              <a:off x="7131690" y="4970369"/>
              <a:ext cx="89365" cy="42612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867759" y="5385715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/>
                <p:cNvSpPr/>
                <p:nvPr/>
              </p:nvSpPr>
              <p:spPr>
                <a:xfrm>
                  <a:off x="7334635" y="4460172"/>
                  <a:ext cx="40588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↓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4635" y="4460172"/>
                  <a:ext cx="405880" cy="461665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Rectangle 57"/>
                <p:cNvSpPr/>
                <p:nvPr/>
              </p:nvSpPr>
              <p:spPr>
                <a:xfrm>
                  <a:off x="6959165" y="5385715"/>
                  <a:ext cx="43441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58" name="Rectangle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9165" y="5385715"/>
                  <a:ext cx="434414" cy="461665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Connector 65"/>
            <p:cNvCxnSpPr>
              <a:endCxn id="67" idx="0"/>
            </p:cNvCxnSpPr>
            <p:nvPr/>
          </p:nvCxnSpPr>
          <p:spPr>
            <a:xfrm>
              <a:off x="7839867" y="4855159"/>
              <a:ext cx="491224" cy="541338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/>
            <p:cNvSpPr/>
            <p:nvPr/>
          </p:nvSpPr>
          <p:spPr>
            <a:xfrm>
              <a:off x="8007055" y="5396497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</p:grpSp>
    </p:spTree>
    <p:extLst>
      <p:ext uri="{BB962C8B-B14F-4D97-AF65-F5344CB8AC3E}">
        <p14:creationId xmlns:p14="http://schemas.microsoft.com/office/powerpoint/2010/main" val="8323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323850" y="1412875"/>
            <a:ext cx="838835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Paneigus antro gylio formulę ar atlikus vieną veiksmą su dviem antro ir nedidesnio už antrą gylio formulėmis gauname trečio gylio formulę. Šiuo atveju tai butu</a:t>
            </a:r>
          </a:p>
          <a:p>
            <a:pPr>
              <a:spcBef>
                <a:spcPct val="50000"/>
              </a:spcBef>
            </a:pPr>
            <a:endParaRPr lang="lt-L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950" name="Text Box 6"/>
              <p:cNvSpPr txBox="1">
                <a:spLocks noChangeArrowheads="1"/>
              </p:cNvSpPr>
              <p:nvPr/>
            </p:nvSpPr>
            <p:spPr bwMode="auto">
              <a:xfrm>
                <a:off x="250825" y="2852738"/>
                <a:ext cx="8351838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| 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8295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2852738"/>
                <a:ext cx="8351838" cy="457200"/>
              </a:xfrm>
              <a:prstGeom prst="rect">
                <a:avLst/>
              </a:prstGeom>
              <a:blipFill rotWithShape="0">
                <a:blip r:embed="rId2"/>
                <a:stretch>
                  <a:fillRect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951" name="Text Box 7"/>
              <p:cNvSpPr txBox="1">
                <a:spLocks noChangeArrowheads="1"/>
              </p:cNvSpPr>
              <p:nvPr/>
            </p:nvSpPr>
            <p:spPr bwMode="auto">
              <a:xfrm>
                <a:off x="360363" y="3722994"/>
                <a:ext cx="835183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Tuomet gauname: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829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363" y="3722994"/>
                <a:ext cx="8351837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1095" t="-5882" b="-7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952" name="Text Box 8"/>
              <p:cNvSpPr txBox="1">
                <a:spLocks noChangeArrowheads="1"/>
              </p:cNvSpPr>
              <p:nvPr/>
            </p:nvSpPr>
            <p:spPr bwMode="auto">
              <a:xfrm>
                <a:off x="342106" y="5128972"/>
                <a:ext cx="8351838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Rezultatas – ketvirto gylio formulė</a:t>
                </a:r>
              </a:p>
              <a:p>
                <a:pPr>
                  <a:spcBef>
                    <a:spcPct val="50000"/>
                  </a:spcBef>
                </a:pPr>
                <a:endParaRPr lang="lt-LT" dirty="0" smtClean="0"/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82952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106" y="5128972"/>
                <a:ext cx="8351838" cy="1384995"/>
              </a:xfrm>
              <a:prstGeom prst="rect">
                <a:avLst/>
              </a:prstGeom>
              <a:blipFill rotWithShape="0">
                <a:blip r:embed="rId4"/>
                <a:stretch>
                  <a:fillRect l="-1095" t="-35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91086" y="490580"/>
                <a:ext cx="2160240" cy="83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(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lt-LT" dirty="0"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 | 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lt-LT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86" y="490580"/>
                <a:ext cx="2160240" cy="83176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50" grpId="0" autoUpdateAnimBg="0"/>
      <p:bldP spid="82951" grpId="0" autoUpdateAnimBg="0"/>
      <p:bldP spid="82952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ectangle 64"/>
              <p:cNvSpPr/>
              <p:nvPr/>
            </p:nvSpPr>
            <p:spPr>
              <a:xfrm>
                <a:off x="8019146" y="5517882"/>
                <a:ext cx="6238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9146" y="5517882"/>
                <a:ext cx="623889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/>
              <p:cNvSpPr/>
              <p:nvPr/>
            </p:nvSpPr>
            <p:spPr>
              <a:xfrm>
                <a:off x="7521584" y="6233885"/>
                <a:ext cx="4159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584" y="6233885"/>
                <a:ext cx="41594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Group 71"/>
          <p:cNvGrpSpPr/>
          <p:nvPr/>
        </p:nvGrpSpPr>
        <p:grpSpPr>
          <a:xfrm>
            <a:off x="395288" y="1484784"/>
            <a:ext cx="8724976" cy="5305694"/>
            <a:chOff x="395288" y="1484784"/>
            <a:chExt cx="8724976" cy="5305694"/>
          </a:xfrm>
        </p:grpSpPr>
        <p:grpSp>
          <p:nvGrpSpPr>
            <p:cNvPr id="64" name="Group 63"/>
            <p:cNvGrpSpPr/>
            <p:nvPr/>
          </p:nvGrpSpPr>
          <p:grpSpPr>
            <a:xfrm>
              <a:off x="395288" y="1484784"/>
              <a:ext cx="8259839" cy="4606215"/>
              <a:chOff x="395288" y="1412776"/>
              <a:chExt cx="8259839" cy="4606215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395288" y="1412776"/>
                <a:ext cx="7444579" cy="4606215"/>
                <a:chOff x="395288" y="1412776"/>
                <a:chExt cx="7444579" cy="4606215"/>
              </a:xfrm>
            </p:grpSpPr>
            <p:cxnSp>
              <p:nvCxnSpPr>
                <p:cNvPr id="52" name="Straight Connector 51"/>
                <p:cNvCxnSpPr>
                  <a:stCxn id="24" idx="3"/>
                  <a:endCxn id="53" idx="0"/>
                </p:cNvCxnSpPr>
                <p:nvPr/>
              </p:nvCxnSpPr>
              <p:spPr>
                <a:xfrm>
                  <a:off x="5724128" y="2730027"/>
                  <a:ext cx="938492" cy="686127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" name="Group 49"/>
                <p:cNvGrpSpPr/>
                <p:nvPr/>
              </p:nvGrpSpPr>
              <p:grpSpPr>
                <a:xfrm>
                  <a:off x="395288" y="1412776"/>
                  <a:ext cx="6591368" cy="4606215"/>
                  <a:chOff x="395288" y="1412776"/>
                  <a:chExt cx="6591368" cy="4606215"/>
                </a:xfrm>
              </p:grpSpPr>
              <p:grpSp>
                <p:nvGrpSpPr>
                  <p:cNvPr id="42" name="Group 41"/>
                  <p:cNvGrpSpPr/>
                  <p:nvPr/>
                </p:nvGrpSpPr>
                <p:grpSpPr>
                  <a:xfrm>
                    <a:off x="395288" y="1412776"/>
                    <a:ext cx="5328840" cy="4606215"/>
                    <a:chOff x="395288" y="1412776"/>
                    <a:chExt cx="5328840" cy="4606215"/>
                  </a:xfrm>
                </p:grpSpPr>
                <p:grpSp>
                  <p:nvGrpSpPr>
                    <p:cNvPr id="92161" name="Group 92160"/>
                    <p:cNvGrpSpPr/>
                    <p:nvPr/>
                  </p:nvGrpSpPr>
                  <p:grpSpPr>
                    <a:xfrm>
                      <a:off x="395288" y="1412776"/>
                      <a:ext cx="5328840" cy="4590366"/>
                      <a:chOff x="395288" y="1412776"/>
                      <a:chExt cx="5328840" cy="4590366"/>
                    </a:xfrm>
                  </p:grpSpPr>
                  <p:grpSp>
                    <p:nvGrpSpPr>
                      <p:cNvPr id="2" name="Group 1"/>
                      <p:cNvGrpSpPr/>
                      <p:nvPr/>
                    </p:nvGrpSpPr>
                    <p:grpSpPr>
                      <a:xfrm>
                        <a:off x="395288" y="1412776"/>
                        <a:ext cx="5328840" cy="4590366"/>
                        <a:chOff x="395288" y="1412776"/>
                        <a:chExt cx="5328840" cy="4590366"/>
                      </a:xfrm>
                    </p:grpSpPr>
                    <p:grpSp>
                      <p:nvGrpSpPr>
                        <p:cNvPr id="19" name="Group 18"/>
                        <p:cNvGrpSpPr/>
                        <p:nvPr/>
                      </p:nvGrpSpPr>
                      <p:grpSpPr>
                        <a:xfrm>
                          <a:off x="395288" y="1412776"/>
                          <a:ext cx="4248720" cy="4590366"/>
                          <a:chOff x="395288" y="1412776"/>
                          <a:chExt cx="4248720" cy="4590366"/>
                        </a:xfrm>
                      </p:grpSpPr>
                      <p:sp>
                        <p:nvSpPr>
                          <p:cNvPr id="3" name="Rectangle 2"/>
                          <p:cNvSpPr/>
                          <p:nvPr/>
                        </p:nvSpPr>
                        <p:spPr>
                          <a:xfrm>
                            <a:off x="3995936" y="1412776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cxnSp>
                        <p:nvCxnSpPr>
                          <p:cNvPr id="4" name="Straight Connector 3"/>
                          <p:cNvCxnSpPr>
                            <a:stCxn id="3" idx="1"/>
                          </p:cNvCxnSpPr>
                          <p:nvPr/>
                        </p:nvCxnSpPr>
                        <p:spPr>
                          <a:xfrm flipH="1">
                            <a:off x="3347864" y="1703768"/>
                            <a:ext cx="648072" cy="71712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6" name="Rectangle 5"/>
                          <p:cNvSpPr/>
                          <p:nvPr/>
                        </p:nvSpPr>
                        <p:spPr>
                          <a:xfrm>
                            <a:off x="3023828" y="2420144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cxnSp>
                        <p:nvCxnSpPr>
                          <p:cNvPr id="7" name="Straight Connector 6"/>
                          <p:cNvCxnSpPr>
                            <a:stCxn id="6" idx="1"/>
                          </p:cNvCxnSpPr>
                          <p:nvPr/>
                        </p:nvCxnSpPr>
                        <p:spPr>
                          <a:xfrm flipH="1">
                            <a:off x="2375756" y="2711136"/>
                            <a:ext cx="648072" cy="71712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8" name="Rectangle 7"/>
                          <p:cNvSpPr/>
                          <p:nvPr/>
                        </p:nvSpPr>
                        <p:spPr>
                          <a:xfrm>
                            <a:off x="2051720" y="3404934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cxnSp>
                        <p:nvCxnSpPr>
                          <p:cNvPr id="9" name="Straight Connector 8"/>
                          <p:cNvCxnSpPr>
                            <a:stCxn id="8" idx="1"/>
                          </p:cNvCxnSpPr>
                          <p:nvPr/>
                        </p:nvCxnSpPr>
                        <p:spPr>
                          <a:xfrm flipH="1">
                            <a:off x="1403648" y="3695926"/>
                            <a:ext cx="648072" cy="71712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0" name="Rectangle 9"/>
                          <p:cNvSpPr/>
                          <p:nvPr/>
                        </p:nvSpPr>
                        <p:spPr>
                          <a:xfrm>
                            <a:off x="1259632" y="4413046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cxnSp>
                        <p:nvCxnSpPr>
                          <p:cNvPr id="11" name="Straight Connector 10"/>
                          <p:cNvCxnSpPr>
                            <a:stCxn id="10" idx="1"/>
                          </p:cNvCxnSpPr>
                          <p:nvPr/>
                        </p:nvCxnSpPr>
                        <p:spPr>
                          <a:xfrm flipH="1">
                            <a:off x="611560" y="4704038"/>
                            <a:ext cx="648072" cy="71712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2" name="Rectangle 11"/>
                          <p:cNvSpPr/>
                          <p:nvPr/>
                        </p:nvSpPr>
                        <p:spPr>
                          <a:xfrm>
                            <a:off x="395288" y="5421158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5" name="Rectangle 4"/>
                              <p:cNvSpPr/>
                              <p:nvPr/>
                            </p:nvSpPr>
                            <p:spPr>
                              <a:xfrm>
                                <a:off x="4114161" y="1472935"/>
                                <a:ext cx="44274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∨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5" name="Rectangle 4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4114161" y="1472935"/>
                                <a:ext cx="44274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5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15" name="Rectangle 14"/>
                              <p:cNvSpPr/>
                              <p:nvPr/>
                            </p:nvSpPr>
                            <p:spPr>
                              <a:xfrm>
                                <a:off x="3168167" y="2469759"/>
                                <a:ext cx="359393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15" name="Rectangle 14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168167" y="2469759"/>
                                <a:ext cx="359393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 l="-3390" r="-3390" b="-18421"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16" name="Rectangle 15"/>
                              <p:cNvSpPr/>
                              <p:nvPr/>
                            </p:nvSpPr>
                            <p:spPr>
                              <a:xfrm>
                                <a:off x="2138753" y="3465093"/>
                                <a:ext cx="52770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16" name="Rectangle 15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2138753" y="3465093"/>
                                <a:ext cx="52770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7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17" name="Rectangle 16"/>
                              <p:cNvSpPr/>
                              <p:nvPr/>
                            </p:nvSpPr>
                            <p:spPr>
                              <a:xfrm>
                                <a:off x="1362293" y="4444892"/>
                                <a:ext cx="44274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∨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17" name="Rectangle 16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1362293" y="4444892"/>
                                <a:ext cx="44274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8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18" name="Rectangle 17"/>
                              <p:cNvSpPr/>
                              <p:nvPr/>
                            </p:nvSpPr>
                            <p:spPr>
                              <a:xfrm>
                                <a:off x="493913" y="5481317"/>
                                <a:ext cx="43838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18" name="Rectangle 17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493913" y="5481317"/>
                                <a:ext cx="43838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9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grpSp>
                      <p:nvGrpSpPr>
                        <p:cNvPr id="14" name="Group 13"/>
                        <p:cNvGrpSpPr/>
                        <p:nvPr/>
                      </p:nvGrpSpPr>
                      <p:grpSpPr>
                        <a:xfrm>
                          <a:off x="1907703" y="1646626"/>
                          <a:ext cx="3816425" cy="4347738"/>
                          <a:chOff x="1907703" y="1646626"/>
                          <a:chExt cx="3816425" cy="4347738"/>
                        </a:xfrm>
                      </p:grpSpPr>
                      <p:cxnSp>
                        <p:nvCxnSpPr>
                          <p:cNvPr id="20" name="Straight Connector 19"/>
                          <p:cNvCxnSpPr/>
                          <p:nvPr/>
                        </p:nvCxnSpPr>
                        <p:spPr>
                          <a:xfrm>
                            <a:off x="4644008" y="1646626"/>
                            <a:ext cx="576064" cy="782299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1" name="Straight Connector 20"/>
                          <p:cNvCxnSpPr>
                            <a:endCxn id="25" idx="0"/>
                          </p:cNvCxnSpPr>
                          <p:nvPr/>
                        </p:nvCxnSpPr>
                        <p:spPr>
                          <a:xfrm>
                            <a:off x="3662002" y="2660626"/>
                            <a:ext cx="450875" cy="73104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2" name="Straight Connector 21"/>
                          <p:cNvCxnSpPr/>
                          <p:nvPr/>
                        </p:nvCxnSpPr>
                        <p:spPr>
                          <a:xfrm>
                            <a:off x="2699792" y="3660085"/>
                            <a:ext cx="576064" cy="782299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3" name="Straight Connector 22"/>
                          <p:cNvCxnSpPr/>
                          <p:nvPr/>
                        </p:nvCxnSpPr>
                        <p:spPr>
                          <a:xfrm>
                            <a:off x="1907703" y="4630081"/>
                            <a:ext cx="576064" cy="782299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4" name="Rectangle 23"/>
                          <p:cNvSpPr/>
                          <p:nvPr/>
                        </p:nvSpPr>
                        <p:spPr>
                          <a:xfrm>
                            <a:off x="5076056" y="2439035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sp>
                        <p:nvSpPr>
                          <p:cNvPr id="25" name="Rectangle 24"/>
                          <p:cNvSpPr/>
                          <p:nvPr/>
                        </p:nvSpPr>
                        <p:spPr>
                          <a:xfrm>
                            <a:off x="3788841" y="3391671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sp>
                        <p:nvSpPr>
                          <p:cNvPr id="26" name="Rectangle 25"/>
                          <p:cNvSpPr/>
                          <p:nvPr/>
                        </p:nvSpPr>
                        <p:spPr>
                          <a:xfrm>
                            <a:off x="2879488" y="4442384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sp>
                        <p:nvSpPr>
                          <p:cNvPr id="27" name="Rectangle 26"/>
                          <p:cNvSpPr/>
                          <p:nvPr/>
                        </p:nvSpPr>
                        <p:spPr>
                          <a:xfrm>
                            <a:off x="2051720" y="5412380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</p:grpSp>
                  </p:grp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3" name="Rectangle 12"/>
                          <p:cNvSpPr/>
                          <p:nvPr/>
                        </p:nvSpPr>
                        <p:spPr>
                          <a:xfrm>
                            <a:off x="2167782" y="5472539"/>
                            <a:ext cx="41594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3" name="Rectangle 1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167782" y="5472539"/>
                            <a:ext cx="41594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28" name="Rectangle 27"/>
                          <p:cNvSpPr/>
                          <p:nvPr/>
                        </p:nvSpPr>
                        <p:spPr>
                          <a:xfrm>
                            <a:off x="2987824" y="4442384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28" name="Rectangle 2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987824" y="4442384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30" name="Straight Connector 29"/>
                      <p:cNvCxnSpPr>
                        <a:stCxn id="26" idx="2"/>
                      </p:cNvCxnSpPr>
                      <p:nvPr/>
                    </p:nvCxnSpPr>
                    <p:spPr>
                      <a:xfrm>
                        <a:off x="3203524" y="5024368"/>
                        <a:ext cx="102930" cy="42011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1" name="Rectangle 30"/>
                      <p:cNvSpPr/>
                      <p:nvPr/>
                    </p:nvSpPr>
                    <p:spPr>
                      <a:xfrm>
                        <a:off x="2982418" y="542115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92160" name="Rectangle 92159"/>
                          <p:cNvSpPr/>
                          <p:nvPr/>
                        </p:nvSpPr>
                        <p:spPr>
                          <a:xfrm>
                            <a:off x="3086927" y="5481316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92160" name="Rectangle 9215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086927" y="5481316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cxnSp>
                  <p:nvCxnSpPr>
                    <p:cNvPr id="34" name="Straight Connector 33"/>
                    <p:cNvCxnSpPr>
                      <a:stCxn id="25" idx="2"/>
                      <a:endCxn id="35" idx="0"/>
                    </p:cNvCxnSpPr>
                    <p:nvPr/>
                  </p:nvCxnSpPr>
                  <p:spPr>
                    <a:xfrm>
                      <a:off x="4112877" y="3973655"/>
                      <a:ext cx="62431" cy="466022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5" name="Rectangle 34"/>
                    <p:cNvSpPr/>
                    <p:nvPr/>
                  </p:nvSpPr>
                  <p:spPr>
                    <a:xfrm>
                      <a:off x="3851272" y="4439677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36" name="Straight Connector 35"/>
                    <p:cNvCxnSpPr>
                      <a:stCxn id="35" idx="2"/>
                    </p:cNvCxnSpPr>
                    <p:nvPr/>
                  </p:nvCxnSpPr>
                  <p:spPr>
                    <a:xfrm flipH="1">
                      <a:off x="4085943" y="5021661"/>
                      <a:ext cx="89365" cy="426128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" name="Rectangle 36"/>
                    <p:cNvSpPr/>
                    <p:nvPr/>
                  </p:nvSpPr>
                  <p:spPr>
                    <a:xfrm>
                      <a:off x="3822012" y="5437007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39" name="Rectangle 38"/>
                        <p:cNvSpPr/>
                        <p:nvPr/>
                      </p:nvSpPr>
                      <p:spPr>
                        <a:xfrm>
                          <a:off x="3862329" y="3446439"/>
                          <a:ext cx="473206" cy="461665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&amp;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39" name="Rectangle 38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862329" y="3446439"/>
                          <a:ext cx="473206" cy="461665"/>
                        </a:xfrm>
                        <a:prstGeom prst="rect">
                          <a:avLst/>
                        </a:prstGeom>
                        <a:blipFill rotWithShape="0">
                          <a:blip r:embed="rId13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40" name="Rectangle 39"/>
                        <p:cNvSpPr/>
                        <p:nvPr/>
                      </p:nvSpPr>
                      <p:spPr>
                        <a:xfrm>
                          <a:off x="3929888" y="4401878"/>
                          <a:ext cx="490840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40" name="Rectangle 39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929888" y="4401878"/>
                          <a:ext cx="490840" cy="461665"/>
                        </a:xfrm>
                        <a:prstGeom prst="rect">
                          <a:avLst/>
                        </a:prstGeom>
                        <a:blipFill rotWithShape="0">
                          <a:blip r:embed="rId14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41" name="Rectangle 40"/>
                        <p:cNvSpPr/>
                        <p:nvPr/>
                      </p:nvSpPr>
                      <p:spPr>
                        <a:xfrm>
                          <a:off x="3936118" y="5486175"/>
                          <a:ext cx="415948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41" name="Rectangle 40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936118" y="5486175"/>
                          <a:ext cx="415948" cy="461665"/>
                        </a:xfrm>
                        <a:prstGeom prst="rect">
                          <a:avLst/>
                        </a:prstGeom>
                        <a:blipFill rotWithShape="0">
                          <a:blip r:embed="rId15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45" name="Straight Connector 44"/>
                    <p:cNvCxnSpPr>
                      <a:stCxn id="25" idx="3"/>
                      <a:endCxn id="46" idx="0"/>
                    </p:cNvCxnSpPr>
                    <p:nvPr/>
                  </p:nvCxnSpPr>
                  <p:spPr>
                    <a:xfrm>
                      <a:off x="4436913" y="3682663"/>
                      <a:ext cx="517884" cy="750755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4630761" y="4433418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29" name="Rectangle 28"/>
                        <p:cNvSpPr/>
                        <p:nvPr/>
                      </p:nvSpPr>
                      <p:spPr>
                        <a:xfrm>
                          <a:off x="4728567" y="4393494"/>
                          <a:ext cx="490840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29" name="Rectangle 28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728567" y="4393494"/>
                          <a:ext cx="490840" cy="461665"/>
                        </a:xfrm>
                        <a:prstGeom prst="rect">
                          <a:avLst/>
                        </a:prstGeom>
                        <a:blipFill rotWithShape="0">
                          <a:blip r:embed="rId16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44" name="Straight Connector 43"/>
                    <p:cNvCxnSpPr/>
                    <p:nvPr/>
                  </p:nvCxnSpPr>
                  <p:spPr>
                    <a:xfrm>
                      <a:off x="4962613" y="5040217"/>
                      <a:ext cx="102930" cy="420112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7" name="Rectangle 46"/>
                    <p:cNvSpPr/>
                    <p:nvPr/>
                  </p:nvSpPr>
                  <p:spPr>
                    <a:xfrm>
                      <a:off x="4741507" y="5437007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32" name="Rectangle 31"/>
                        <p:cNvSpPr/>
                        <p:nvPr/>
                      </p:nvSpPr>
                      <p:spPr>
                        <a:xfrm>
                          <a:off x="4827217" y="5481564"/>
                          <a:ext cx="434414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32" name="Rectangle 3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827217" y="5481564"/>
                          <a:ext cx="434414" cy="461665"/>
                        </a:xfrm>
                        <a:prstGeom prst="rect">
                          <a:avLst/>
                        </a:prstGeom>
                        <a:blipFill rotWithShape="0">
                          <a:blip r:embed="rId1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48" name="Straight Connector 47"/>
                    <p:cNvCxnSpPr/>
                    <p:nvPr/>
                  </p:nvCxnSpPr>
                  <p:spPr>
                    <a:xfrm flipH="1">
                      <a:off x="5247538" y="3000808"/>
                      <a:ext cx="89365" cy="426128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9" name="Rectangle 48"/>
                    <p:cNvSpPr/>
                    <p:nvPr/>
                  </p:nvSpPr>
                  <p:spPr>
                    <a:xfrm>
                      <a:off x="4983607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33" name="Rectangle 32"/>
                        <p:cNvSpPr/>
                        <p:nvPr/>
                      </p:nvSpPr>
                      <p:spPr>
                        <a:xfrm>
                          <a:off x="5136237" y="2499194"/>
                          <a:ext cx="52770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⇒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33" name="Rectangle 3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136237" y="2499194"/>
                          <a:ext cx="527709" cy="461665"/>
                        </a:xfrm>
                        <a:prstGeom prst="rect">
                          <a:avLst/>
                        </a:prstGeom>
                        <a:blipFill rotWithShape="0">
                          <a:blip r:embed="rId1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38" name="Rectangle 37"/>
                        <p:cNvSpPr/>
                        <p:nvPr/>
                      </p:nvSpPr>
                      <p:spPr>
                        <a:xfrm>
                          <a:off x="5087326" y="3400551"/>
                          <a:ext cx="440633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38" name="Rectangle 3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087326" y="3400551"/>
                          <a:ext cx="440633" cy="461665"/>
                        </a:xfrm>
                        <a:prstGeom prst="rect">
                          <a:avLst/>
                        </a:prstGeom>
                        <a:blipFill rotWithShape="0">
                          <a:blip r:embed="rId1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53" name="Rectangle 52"/>
                  <p:cNvSpPr/>
                  <p:nvPr/>
                </p:nvSpPr>
                <p:spPr>
                  <a:xfrm>
                    <a:off x="6338584" y="3416154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55" name="Straight Connector 54"/>
                <p:cNvCxnSpPr/>
                <p:nvPr/>
              </p:nvCxnSpPr>
              <p:spPr>
                <a:xfrm flipH="1">
                  <a:off x="6348099" y="4007531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Rectangle 55"/>
                <p:cNvSpPr/>
                <p:nvPr/>
              </p:nvSpPr>
              <p:spPr>
                <a:xfrm>
                  <a:off x="6084168" y="442287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6473370" y="3429252"/>
                      <a:ext cx="35939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43" name="Rectangle 4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73370" y="3429252"/>
                      <a:ext cx="359393" cy="461665"/>
                    </a:xfrm>
                    <a:prstGeom prst="rect">
                      <a:avLst/>
                    </a:prstGeom>
                    <a:blipFill rotWithShape="0">
                      <a:blip r:embed="rId20"/>
                      <a:stretch>
                        <a:fillRect l="-3390" r="-3390" b="-184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6173586" y="4453783"/>
                      <a:ext cx="43838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73586" y="4453783"/>
                      <a:ext cx="438389" cy="461665"/>
                    </a:xfrm>
                    <a:prstGeom prst="rect">
                      <a:avLst/>
                    </a:prstGeom>
                    <a:blipFill rotWithShape="0">
                      <a:blip r:embed="rId2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59" name="Straight Connector 58"/>
                <p:cNvCxnSpPr>
                  <a:endCxn id="60" idx="0"/>
                </p:cNvCxnSpPr>
                <p:nvPr/>
              </p:nvCxnSpPr>
              <p:spPr>
                <a:xfrm>
                  <a:off x="6997947" y="3643453"/>
                  <a:ext cx="517884" cy="75075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Rectangle 59"/>
                <p:cNvSpPr/>
                <p:nvPr/>
              </p:nvSpPr>
              <p:spPr>
                <a:xfrm>
                  <a:off x="7191795" y="4394208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2" name="Straight Connector 61"/>
              <p:cNvCxnSpPr/>
              <p:nvPr/>
            </p:nvCxnSpPr>
            <p:spPr>
              <a:xfrm flipH="1">
                <a:off x="7131690" y="4970369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6867759" y="5385715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7" name="Rectangle 56"/>
                  <p:cNvSpPr/>
                  <p:nvPr/>
                </p:nvSpPr>
                <p:spPr>
                  <a:xfrm>
                    <a:off x="7334635" y="4460172"/>
                    <a:ext cx="40588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↓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7" name="Rectangle 5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34635" y="4460172"/>
                    <a:ext cx="405880" cy="461665"/>
                  </a:xfrm>
                  <a:prstGeom prst="rect">
                    <a:avLst/>
                  </a:prstGeom>
                  <a:blipFill rotWithShape="0"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8" name="Rectangle 57"/>
                  <p:cNvSpPr/>
                  <p:nvPr/>
                </p:nvSpPr>
                <p:spPr>
                  <a:xfrm>
                    <a:off x="6959165" y="5385715"/>
                    <a:ext cx="434414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8" name="Rectangle 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59165" y="5385715"/>
                    <a:ext cx="434414" cy="461665"/>
                  </a:xfrm>
                  <a:prstGeom prst="rect">
                    <a:avLst/>
                  </a:prstGeom>
                  <a:blipFill rotWithShape="0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6" name="Straight Connector 65"/>
              <p:cNvCxnSpPr>
                <a:endCxn id="67" idx="0"/>
              </p:cNvCxnSpPr>
              <p:nvPr/>
            </p:nvCxnSpPr>
            <p:spPr>
              <a:xfrm>
                <a:off x="7839867" y="4855159"/>
                <a:ext cx="491224" cy="54133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Rectangle 66"/>
              <p:cNvSpPr/>
              <p:nvPr/>
            </p:nvSpPr>
            <p:spPr>
              <a:xfrm>
                <a:off x="8007055" y="539649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p:cxnSp>
          <p:nvCxnSpPr>
            <p:cNvPr id="69" name="Straight Connector 68"/>
            <p:cNvCxnSpPr>
              <a:stCxn id="67" idx="1"/>
            </p:cNvCxnSpPr>
            <p:nvPr/>
          </p:nvCxnSpPr>
          <p:spPr>
            <a:xfrm flipH="1">
              <a:off x="7669454" y="5759497"/>
              <a:ext cx="337601" cy="45977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7405522" y="620849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cxnSp>
          <p:nvCxnSpPr>
            <p:cNvPr id="74" name="Straight Connector 73"/>
            <p:cNvCxnSpPr>
              <a:stCxn id="67" idx="3"/>
            </p:cNvCxnSpPr>
            <p:nvPr/>
          </p:nvCxnSpPr>
          <p:spPr>
            <a:xfrm>
              <a:off x="8655127" y="5759497"/>
              <a:ext cx="141101" cy="472319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8472192" y="6208494"/>
              <a:ext cx="648072" cy="581984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</p:grpSp>
    </p:spTree>
    <p:extLst>
      <p:ext uri="{BB962C8B-B14F-4D97-AF65-F5344CB8AC3E}">
        <p14:creationId xmlns:p14="http://schemas.microsoft.com/office/powerpoint/2010/main" val="42297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2165" name="Text Box 5"/>
              <p:cNvSpPr txBox="1">
                <a:spLocks noChangeArrowheads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Papildome grafą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 </m:t>
                      </m:r>
                      <m:r>
                        <a:rPr lang="lt-LT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¬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lt-LT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</m:t>
                      </m:r>
                    </m:oMath>
                  </m:oMathPara>
                </a14:m>
                <a:endParaRPr lang="lt-LT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216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260350"/>
                <a:ext cx="8208962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189" t="-5882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Group 70"/>
          <p:cNvGrpSpPr/>
          <p:nvPr/>
        </p:nvGrpSpPr>
        <p:grpSpPr>
          <a:xfrm>
            <a:off x="395288" y="1484784"/>
            <a:ext cx="8724976" cy="5305694"/>
            <a:chOff x="395288" y="1484784"/>
            <a:chExt cx="8724976" cy="53056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/>
                <p:cNvSpPr/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2" name="Group 71"/>
            <p:cNvGrpSpPr/>
            <p:nvPr/>
          </p:nvGrpSpPr>
          <p:grpSpPr>
            <a:xfrm>
              <a:off x="395288" y="1484784"/>
              <a:ext cx="8724976" cy="5305694"/>
              <a:chOff x="395288" y="1484784"/>
              <a:chExt cx="8724976" cy="5305694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95288" y="1484784"/>
                <a:ext cx="8259839" cy="4606215"/>
                <a:chOff x="395288" y="1412776"/>
                <a:chExt cx="8259839" cy="4606215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395288" y="1412776"/>
                  <a:ext cx="7444579" cy="4606215"/>
                  <a:chOff x="395288" y="1412776"/>
                  <a:chExt cx="7444579" cy="4606215"/>
                </a:xfrm>
              </p:grpSpPr>
              <p:cxnSp>
                <p:nvCxnSpPr>
                  <p:cNvPr id="52" name="Straight Connector 51"/>
                  <p:cNvCxnSpPr>
                    <a:stCxn id="24" idx="3"/>
                    <a:endCxn id="53" idx="0"/>
                  </p:cNvCxnSpPr>
                  <p:nvPr/>
                </p:nvCxnSpPr>
                <p:spPr>
                  <a:xfrm>
                    <a:off x="5724128" y="2730027"/>
                    <a:ext cx="938492" cy="686127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395288" y="1412776"/>
                    <a:ext cx="6591368" cy="4606215"/>
                    <a:chOff x="395288" y="1412776"/>
                    <a:chExt cx="6591368" cy="4606215"/>
                  </a:xfrm>
                </p:grpSpPr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395288" y="1412776"/>
                      <a:ext cx="5328840" cy="4606215"/>
                      <a:chOff x="395288" y="1412776"/>
                      <a:chExt cx="5328840" cy="4606215"/>
                    </a:xfrm>
                  </p:grpSpPr>
                  <p:grpSp>
                    <p:nvGrpSpPr>
                      <p:cNvPr id="92161" name="Group 92160"/>
                      <p:cNvGrpSpPr/>
                      <p:nvPr/>
                    </p:nvGrpSpPr>
                    <p:grpSpPr>
                      <a:xfrm>
                        <a:off x="395288" y="1412776"/>
                        <a:ext cx="5328840" cy="4590366"/>
                        <a:chOff x="395288" y="1412776"/>
                        <a:chExt cx="5328840" cy="4590366"/>
                      </a:xfrm>
                    </p:grpSpPr>
                    <p:grpSp>
                      <p:nvGrpSpPr>
                        <p:cNvPr id="2" name="Group 1"/>
                        <p:cNvGrpSpPr/>
                        <p:nvPr/>
                      </p:nvGrpSpPr>
                      <p:grpSpPr>
                        <a:xfrm>
                          <a:off x="395288" y="1412776"/>
                          <a:ext cx="5328840" cy="4590366"/>
                          <a:chOff x="395288" y="1412776"/>
                          <a:chExt cx="5328840" cy="4590366"/>
                        </a:xfrm>
                      </p:grpSpPr>
                      <p:grpSp>
                        <p:nvGrpSpPr>
                          <p:cNvPr id="19" name="Group 18"/>
                          <p:cNvGrpSpPr/>
                          <p:nvPr/>
                        </p:nvGrpSpPr>
                        <p:grpSpPr>
                          <a:xfrm>
                            <a:off x="395288" y="1412776"/>
                            <a:ext cx="4248720" cy="4590366"/>
                            <a:chOff x="395288" y="1412776"/>
                            <a:chExt cx="4248720" cy="4590366"/>
                          </a:xfrm>
                        </p:grpSpPr>
                        <p:sp>
                          <p:nvSpPr>
                            <p:cNvPr id="3" name="Rectangle 2"/>
                            <p:cNvSpPr/>
                            <p:nvPr/>
                          </p:nvSpPr>
                          <p:spPr>
                            <a:xfrm>
                              <a:off x="3995936" y="141277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4" name="Straight Connector 3"/>
                            <p:cNvCxnSpPr>
                              <a:stCxn id="3" idx="1"/>
                            </p:cNvCxnSpPr>
                            <p:nvPr/>
                          </p:nvCxnSpPr>
                          <p:spPr>
                            <a:xfrm flipH="1">
                              <a:off x="3347864" y="170376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6" name="Rectangle 5"/>
                            <p:cNvSpPr/>
                            <p:nvPr/>
                          </p:nvSpPr>
                          <p:spPr>
                            <a:xfrm>
                              <a:off x="3023828" y="242014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7" name="Straight Connector 6"/>
                            <p:cNvCxnSpPr>
                              <a:stCxn id="6" idx="1"/>
                            </p:cNvCxnSpPr>
                            <p:nvPr/>
                          </p:nvCxnSpPr>
                          <p:spPr>
                            <a:xfrm flipH="1">
                              <a:off x="2375756" y="271113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8" name="Rectangle 7"/>
                            <p:cNvSpPr/>
                            <p:nvPr/>
                          </p:nvSpPr>
                          <p:spPr>
                            <a:xfrm>
                              <a:off x="2051720" y="340493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9" name="Straight Connector 8"/>
                            <p:cNvCxnSpPr>
                              <a:stCxn id="8" idx="1"/>
                            </p:cNvCxnSpPr>
                            <p:nvPr/>
                          </p:nvCxnSpPr>
                          <p:spPr>
                            <a:xfrm flipH="1">
                              <a:off x="1403648" y="369592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0" name="Rectangle 9"/>
                            <p:cNvSpPr/>
                            <p:nvPr/>
                          </p:nvSpPr>
                          <p:spPr>
                            <a:xfrm>
                              <a:off x="1259632" y="441304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11" name="Straight Connector 10"/>
                            <p:cNvCxnSpPr>
                              <a:stCxn id="10" idx="1"/>
                            </p:cNvCxnSpPr>
                            <p:nvPr/>
                          </p:nvCxnSpPr>
                          <p:spPr>
                            <a:xfrm flipH="1">
                              <a:off x="611560" y="470403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2" name="Rectangle 11"/>
                            <p:cNvSpPr/>
                            <p:nvPr/>
                          </p:nvSpPr>
                          <p:spPr>
                            <a:xfrm>
                              <a:off x="395288" y="5421158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5" name="Rectangle 4"/>
                                <p:cNvSpPr/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5" name="Rectangle 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|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5" name="Rectangle 1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6"/>
                                  <a:stretch>
                                    <a:fillRect l="-3390" r="-3390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6" name="Rectangle 15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7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7" name="Rectangle 16"/>
                                <p:cNvSpPr/>
                                <p:nvPr/>
                              </p:nvSpPr>
                              <p:spPr>
                                <a:xfrm>
                                  <a:off x="1362293" y="4444892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7" name="Rectangle 16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362293" y="4444892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8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8" name="Rectangle 17"/>
                                <p:cNvSpPr/>
                                <p:nvPr/>
                              </p:nvSpPr>
                              <p:spPr>
                                <a:xfrm>
                                  <a:off x="493913" y="5481317"/>
                                  <a:ext cx="43838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8" name="Rectangle 17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93913" y="5481317"/>
                                  <a:ext cx="43838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9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grpSp>
                        <p:nvGrpSpPr>
                          <p:cNvPr id="14" name="Group 13"/>
                          <p:cNvGrpSpPr/>
                          <p:nvPr/>
                        </p:nvGrpSpPr>
                        <p:grpSpPr>
                          <a:xfrm>
                            <a:off x="1907703" y="1646626"/>
                            <a:ext cx="3816425" cy="4347738"/>
                            <a:chOff x="1907703" y="1646626"/>
                            <a:chExt cx="3816425" cy="4347738"/>
                          </a:xfrm>
                        </p:grpSpPr>
                        <p:cxnSp>
                          <p:nvCxnSpPr>
                            <p:cNvPr id="20" name="Straight Connector 19"/>
                            <p:cNvCxnSpPr/>
                            <p:nvPr/>
                          </p:nvCxnSpPr>
                          <p:spPr>
                            <a:xfrm>
                              <a:off x="4644008" y="1646626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" name="Straight Connector 20"/>
                            <p:cNvCxnSpPr>
                              <a:endCxn id="25" idx="0"/>
                            </p:cNvCxnSpPr>
                            <p:nvPr/>
                          </p:nvCxnSpPr>
                          <p:spPr>
                            <a:xfrm>
                              <a:off x="3662002" y="2660626"/>
                              <a:ext cx="450875" cy="731045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2" name="Straight Connector 21"/>
                            <p:cNvCxnSpPr/>
                            <p:nvPr/>
                          </p:nvCxnSpPr>
                          <p:spPr>
                            <a:xfrm>
                              <a:off x="2699792" y="3660085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3" name="Straight Connector 22"/>
                            <p:cNvCxnSpPr/>
                            <p:nvPr/>
                          </p:nvCxnSpPr>
                          <p:spPr>
                            <a:xfrm>
                              <a:off x="1907703" y="4630081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" name="Rectangle 23"/>
                            <p:cNvSpPr/>
                            <p:nvPr/>
                          </p:nvSpPr>
                          <p:spPr>
                            <a:xfrm>
                              <a:off x="5076056" y="2439035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5" name="Rectangle 24"/>
                            <p:cNvSpPr/>
                            <p:nvPr/>
                          </p:nvSpPr>
                          <p:spPr>
                            <a:xfrm>
                              <a:off x="3788841" y="3391671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6" name="Rectangle 25"/>
                            <p:cNvSpPr/>
                            <p:nvPr/>
                          </p:nvSpPr>
                          <p:spPr>
                            <a:xfrm>
                              <a:off x="2879488" y="444238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7" name="Rectangle 26"/>
                            <p:cNvSpPr/>
                            <p:nvPr/>
                          </p:nvSpPr>
                          <p:spPr>
                            <a:xfrm>
                              <a:off x="2051720" y="5412380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</p:grp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3" name="Rectangle 12"/>
                            <p:cNvSpPr/>
                            <p:nvPr/>
                          </p:nvSpPr>
                          <p:spPr>
                            <a:xfrm>
                              <a:off x="2167782" y="5472539"/>
                              <a:ext cx="415948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3" name="Rectangle 12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167782" y="5472539"/>
                              <a:ext cx="415948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10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28" name="Rectangle 27"/>
                            <p:cNvSpPr/>
                            <p:nvPr/>
                          </p:nvSpPr>
                          <p:spPr>
                            <a:xfrm>
                              <a:off x="2987824" y="4442384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28" name="Rectangle 2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987824" y="4442384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11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0" name="Straight Connector 29"/>
                        <p:cNvCxnSpPr>
                          <a:stCxn id="26" idx="2"/>
                        </p:cNvCxnSpPr>
                        <p:nvPr/>
                      </p:nvCxnSpPr>
                      <p:spPr>
                        <a:xfrm>
                          <a:off x="3203524" y="5024368"/>
                          <a:ext cx="102930" cy="420112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1" name="Rectangle 30"/>
                        <p:cNvSpPr/>
                        <p:nvPr/>
                      </p:nvSpPr>
                      <p:spPr>
                        <a:xfrm>
                          <a:off x="2982418" y="5421158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92160" name="Rectangle 92159"/>
                            <p:cNvSpPr/>
                            <p:nvPr/>
                          </p:nvSpPr>
                          <p:spPr>
                            <a:xfrm>
                              <a:off x="3086927" y="5481316"/>
                              <a:ext cx="44063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92160" name="Rectangle 92159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3086927" y="5481316"/>
                              <a:ext cx="44063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12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34" name="Straight Connector 33"/>
                      <p:cNvCxnSpPr>
                        <a:stCxn id="25" idx="2"/>
                        <a:endCxn id="35" idx="0"/>
                      </p:cNvCxnSpPr>
                      <p:nvPr/>
                    </p:nvCxnSpPr>
                    <p:spPr>
                      <a:xfrm>
                        <a:off x="4112877" y="3973655"/>
                        <a:ext cx="62431" cy="46602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Rectangle 34"/>
                      <p:cNvSpPr/>
                      <p:nvPr/>
                    </p:nvSpPr>
                    <p:spPr>
                      <a:xfrm>
                        <a:off x="3851272" y="443967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35" idx="2"/>
                      </p:cNvCxnSpPr>
                      <p:nvPr/>
                    </p:nvCxnSpPr>
                    <p:spPr>
                      <a:xfrm flipH="1">
                        <a:off x="4085943" y="5021661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7" name="Rectangle 36"/>
                      <p:cNvSpPr/>
                      <p:nvPr/>
                    </p:nvSpPr>
                    <p:spPr>
                      <a:xfrm>
                        <a:off x="3822012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9" name="Rectangle 38"/>
                          <p:cNvSpPr/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&amp;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9" name="Rectangle 3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0" name="Rectangle 39"/>
                          <p:cNvSpPr/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0" name="Rectangle 3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4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1" name="Rectangle 40"/>
                          <p:cNvSpPr/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1" name="Rectangle 40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5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5" name="Straight Connector 44"/>
                      <p:cNvCxnSpPr>
                        <a:stCxn id="25" idx="3"/>
                        <a:endCxn id="46" idx="0"/>
                      </p:cNvCxnSpPr>
                      <p:nvPr/>
                    </p:nvCxnSpPr>
                    <p:spPr>
                      <a:xfrm>
                        <a:off x="4436913" y="3682663"/>
                        <a:ext cx="517884" cy="75075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4630761" y="443341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29" name="Rectangle 2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6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>
                        <a:off x="4962613" y="5040217"/>
                        <a:ext cx="102930" cy="42011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Rectangle 46"/>
                      <p:cNvSpPr/>
                      <p:nvPr/>
                    </p:nvSpPr>
                    <p:spPr>
                      <a:xfrm>
                        <a:off x="4741507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2" name="Rectangle 31"/>
                          <p:cNvSpPr/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2" name="Rectangle 3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7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8" name="Straight Connector 47"/>
                      <p:cNvCxnSpPr/>
                      <p:nvPr/>
                    </p:nvCxnSpPr>
                    <p:spPr>
                      <a:xfrm flipH="1">
                        <a:off x="5247538" y="3000808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9" name="Rectangle 48"/>
                      <p:cNvSpPr/>
                      <p:nvPr/>
                    </p:nvSpPr>
                    <p:spPr>
                      <a:xfrm>
                        <a:off x="4983607" y="341615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3" name="Rectangle 32"/>
                          <p:cNvSpPr/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3" name="Rectangle 3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8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8" name="Rectangle 37"/>
                          <p:cNvSpPr/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8" name="Rectangle 3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6338584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6348099" y="4007531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Rectangle 55"/>
                  <p:cNvSpPr/>
                  <p:nvPr/>
                </p:nvSpPr>
                <p:spPr>
                  <a:xfrm>
                    <a:off x="6084168" y="44228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3" name="Rectangle 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  <a:blipFill rotWithShape="0">
                        <a:blip r:embed="rId20"/>
                        <a:stretch>
                          <a:fillRect l="-3390" r="-3390" b="-184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1" name="Rectangle 50"/>
                      <p:cNvSpPr/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51" name="Rectangle 5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  <a:blipFill rotWithShape="0">
                        <a:blip r:embed="rId2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9" name="Straight Connector 58"/>
                  <p:cNvCxnSpPr>
                    <a:endCxn id="60" idx="0"/>
                  </p:cNvCxnSpPr>
                  <p:nvPr/>
                </p:nvCxnSpPr>
                <p:spPr>
                  <a:xfrm>
                    <a:off x="6997947" y="364345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Rectangle 59"/>
                  <p:cNvSpPr/>
                  <p:nvPr/>
                </p:nvSpPr>
                <p:spPr>
                  <a:xfrm>
                    <a:off x="7191795" y="439420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7131690" y="4970369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Rectangle 62"/>
                <p:cNvSpPr/>
                <p:nvPr/>
              </p:nvSpPr>
              <p:spPr>
                <a:xfrm>
                  <a:off x="6867759" y="538571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7" name="Rectangle 56"/>
                    <p:cNvSpPr/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↓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7" name="Rectangle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  <a:blipFill rotWithShape="0"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8" name="Rectangle 5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  <a:blipFill rotWithShape="0">
                      <a:blip r:embed="rId2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6" name="Straight Connector 65"/>
                <p:cNvCxnSpPr>
                  <a:endCxn id="67" idx="0"/>
                </p:cNvCxnSpPr>
                <p:nvPr/>
              </p:nvCxnSpPr>
              <p:spPr>
                <a:xfrm>
                  <a:off x="7839867" y="4855159"/>
                  <a:ext cx="491224" cy="54133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Rectangle 66"/>
                <p:cNvSpPr/>
                <p:nvPr/>
              </p:nvSpPr>
              <p:spPr>
                <a:xfrm>
                  <a:off x="8007055" y="539649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9" name="Straight Connector 68"/>
              <p:cNvCxnSpPr>
                <a:stCxn id="67" idx="1"/>
              </p:cNvCxnSpPr>
              <p:nvPr/>
            </p:nvCxnSpPr>
            <p:spPr>
              <a:xfrm flipH="1">
                <a:off x="7669454" y="5759497"/>
                <a:ext cx="337601" cy="45977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/>
              <p:cNvSpPr/>
              <p:nvPr/>
            </p:nvSpPr>
            <p:spPr>
              <a:xfrm>
                <a:off x="740552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4" name="Straight Connector 73"/>
              <p:cNvCxnSpPr>
                <a:stCxn id="67" idx="3"/>
              </p:cNvCxnSpPr>
              <p:nvPr/>
            </p:nvCxnSpPr>
            <p:spPr>
              <a:xfrm>
                <a:off x="8655127" y="5759497"/>
                <a:ext cx="141101" cy="47231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847219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/>
                <p:cNvSpPr/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  <a:blipFill rotWithShape="0"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015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51520" y="908720"/>
            <a:ext cx="8724976" cy="5305694"/>
            <a:chOff x="395288" y="1484784"/>
            <a:chExt cx="8724976" cy="53056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/>
                <p:cNvSpPr/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2" name="Group 71"/>
            <p:cNvGrpSpPr/>
            <p:nvPr/>
          </p:nvGrpSpPr>
          <p:grpSpPr>
            <a:xfrm>
              <a:off x="395288" y="1484784"/>
              <a:ext cx="8724976" cy="5305694"/>
              <a:chOff x="395288" y="1484784"/>
              <a:chExt cx="8724976" cy="5305694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95288" y="1484784"/>
                <a:ext cx="8259839" cy="4606215"/>
                <a:chOff x="395288" y="1412776"/>
                <a:chExt cx="8259839" cy="4606215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395288" y="1412776"/>
                  <a:ext cx="7444579" cy="4606215"/>
                  <a:chOff x="395288" y="1412776"/>
                  <a:chExt cx="7444579" cy="4606215"/>
                </a:xfrm>
              </p:grpSpPr>
              <p:cxnSp>
                <p:nvCxnSpPr>
                  <p:cNvPr id="52" name="Straight Connector 51"/>
                  <p:cNvCxnSpPr>
                    <a:stCxn id="24" idx="3"/>
                    <a:endCxn id="53" idx="0"/>
                  </p:cNvCxnSpPr>
                  <p:nvPr/>
                </p:nvCxnSpPr>
                <p:spPr>
                  <a:xfrm>
                    <a:off x="5724128" y="2730027"/>
                    <a:ext cx="938492" cy="686127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395288" y="1412776"/>
                    <a:ext cx="6591368" cy="4606215"/>
                    <a:chOff x="395288" y="1412776"/>
                    <a:chExt cx="6591368" cy="4606215"/>
                  </a:xfrm>
                </p:grpSpPr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395288" y="1412776"/>
                      <a:ext cx="5328840" cy="4606215"/>
                      <a:chOff x="395288" y="1412776"/>
                      <a:chExt cx="5328840" cy="4606215"/>
                    </a:xfrm>
                  </p:grpSpPr>
                  <p:grpSp>
                    <p:nvGrpSpPr>
                      <p:cNvPr id="92161" name="Group 92160"/>
                      <p:cNvGrpSpPr/>
                      <p:nvPr/>
                    </p:nvGrpSpPr>
                    <p:grpSpPr>
                      <a:xfrm>
                        <a:off x="395288" y="1412776"/>
                        <a:ext cx="5328840" cy="4590366"/>
                        <a:chOff x="395288" y="1412776"/>
                        <a:chExt cx="5328840" cy="4590366"/>
                      </a:xfrm>
                    </p:grpSpPr>
                    <p:grpSp>
                      <p:nvGrpSpPr>
                        <p:cNvPr id="2" name="Group 1"/>
                        <p:cNvGrpSpPr/>
                        <p:nvPr/>
                      </p:nvGrpSpPr>
                      <p:grpSpPr>
                        <a:xfrm>
                          <a:off x="395288" y="1412776"/>
                          <a:ext cx="5328840" cy="4590366"/>
                          <a:chOff x="395288" y="1412776"/>
                          <a:chExt cx="5328840" cy="4590366"/>
                        </a:xfrm>
                      </p:grpSpPr>
                      <p:grpSp>
                        <p:nvGrpSpPr>
                          <p:cNvPr id="19" name="Group 18"/>
                          <p:cNvGrpSpPr/>
                          <p:nvPr/>
                        </p:nvGrpSpPr>
                        <p:grpSpPr>
                          <a:xfrm>
                            <a:off x="395288" y="1412776"/>
                            <a:ext cx="4248720" cy="4590366"/>
                            <a:chOff x="395288" y="1412776"/>
                            <a:chExt cx="4248720" cy="4590366"/>
                          </a:xfrm>
                        </p:grpSpPr>
                        <p:sp>
                          <p:nvSpPr>
                            <p:cNvPr id="3" name="Rectangle 2"/>
                            <p:cNvSpPr/>
                            <p:nvPr/>
                          </p:nvSpPr>
                          <p:spPr>
                            <a:xfrm>
                              <a:off x="3995936" y="141277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4" name="Straight Connector 3"/>
                            <p:cNvCxnSpPr>
                              <a:stCxn id="3" idx="1"/>
                            </p:cNvCxnSpPr>
                            <p:nvPr/>
                          </p:nvCxnSpPr>
                          <p:spPr>
                            <a:xfrm flipH="1">
                              <a:off x="3347864" y="170376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6" name="Rectangle 5"/>
                            <p:cNvSpPr/>
                            <p:nvPr/>
                          </p:nvSpPr>
                          <p:spPr>
                            <a:xfrm>
                              <a:off x="3023828" y="242014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7" name="Straight Connector 6"/>
                            <p:cNvCxnSpPr>
                              <a:stCxn id="6" idx="1"/>
                            </p:cNvCxnSpPr>
                            <p:nvPr/>
                          </p:nvCxnSpPr>
                          <p:spPr>
                            <a:xfrm flipH="1">
                              <a:off x="2375756" y="271113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8" name="Rectangle 7"/>
                            <p:cNvSpPr/>
                            <p:nvPr/>
                          </p:nvSpPr>
                          <p:spPr>
                            <a:xfrm>
                              <a:off x="2051720" y="340493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9" name="Straight Connector 8"/>
                            <p:cNvCxnSpPr>
                              <a:stCxn id="8" idx="1"/>
                            </p:cNvCxnSpPr>
                            <p:nvPr/>
                          </p:nvCxnSpPr>
                          <p:spPr>
                            <a:xfrm flipH="1">
                              <a:off x="1403648" y="369592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0" name="Rectangle 9"/>
                            <p:cNvSpPr/>
                            <p:nvPr/>
                          </p:nvSpPr>
                          <p:spPr>
                            <a:xfrm>
                              <a:off x="1259632" y="441304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11" name="Straight Connector 10"/>
                            <p:cNvCxnSpPr>
                              <a:stCxn id="10" idx="1"/>
                            </p:cNvCxnSpPr>
                            <p:nvPr/>
                          </p:nvCxnSpPr>
                          <p:spPr>
                            <a:xfrm flipH="1">
                              <a:off x="611560" y="470403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2" name="Rectangle 11"/>
                            <p:cNvSpPr/>
                            <p:nvPr/>
                          </p:nvSpPr>
                          <p:spPr>
                            <a:xfrm>
                              <a:off x="395288" y="5421158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5" name="Rectangle 4"/>
                                <p:cNvSpPr/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5" name="Rectangle 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4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|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5" name="Rectangle 1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 l="-1695" r="-5085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6" name="Rectangle 15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6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7" name="Rectangle 16"/>
                                <p:cNvSpPr/>
                                <p:nvPr/>
                              </p:nvSpPr>
                              <p:spPr>
                                <a:xfrm>
                                  <a:off x="1362293" y="4444892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7" name="Rectangle 16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1362293" y="4444892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7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8" name="Rectangle 17"/>
                                <p:cNvSpPr/>
                                <p:nvPr/>
                              </p:nvSpPr>
                              <p:spPr>
                                <a:xfrm>
                                  <a:off x="493913" y="5481317"/>
                                  <a:ext cx="43838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8" name="Rectangle 17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93913" y="5481317"/>
                                  <a:ext cx="43838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8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grpSp>
                        <p:nvGrpSpPr>
                          <p:cNvPr id="14" name="Group 13"/>
                          <p:cNvGrpSpPr/>
                          <p:nvPr/>
                        </p:nvGrpSpPr>
                        <p:grpSpPr>
                          <a:xfrm>
                            <a:off x="1907703" y="1646626"/>
                            <a:ext cx="3816425" cy="4347738"/>
                            <a:chOff x="1907703" y="1646626"/>
                            <a:chExt cx="3816425" cy="4347738"/>
                          </a:xfrm>
                        </p:grpSpPr>
                        <p:cxnSp>
                          <p:nvCxnSpPr>
                            <p:cNvPr id="20" name="Straight Connector 19"/>
                            <p:cNvCxnSpPr/>
                            <p:nvPr/>
                          </p:nvCxnSpPr>
                          <p:spPr>
                            <a:xfrm>
                              <a:off x="4644008" y="1646626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" name="Straight Connector 20"/>
                            <p:cNvCxnSpPr>
                              <a:endCxn id="25" idx="0"/>
                            </p:cNvCxnSpPr>
                            <p:nvPr/>
                          </p:nvCxnSpPr>
                          <p:spPr>
                            <a:xfrm>
                              <a:off x="3662002" y="2660626"/>
                              <a:ext cx="450875" cy="731045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2" name="Straight Connector 21"/>
                            <p:cNvCxnSpPr/>
                            <p:nvPr/>
                          </p:nvCxnSpPr>
                          <p:spPr>
                            <a:xfrm>
                              <a:off x="2699792" y="3660085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3" name="Straight Connector 22"/>
                            <p:cNvCxnSpPr/>
                            <p:nvPr/>
                          </p:nvCxnSpPr>
                          <p:spPr>
                            <a:xfrm>
                              <a:off x="1907703" y="4630081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" name="Rectangle 23"/>
                            <p:cNvSpPr/>
                            <p:nvPr/>
                          </p:nvSpPr>
                          <p:spPr>
                            <a:xfrm>
                              <a:off x="5076056" y="2439035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5" name="Rectangle 24"/>
                            <p:cNvSpPr/>
                            <p:nvPr/>
                          </p:nvSpPr>
                          <p:spPr>
                            <a:xfrm>
                              <a:off x="3788841" y="3391671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6" name="Rectangle 25"/>
                            <p:cNvSpPr/>
                            <p:nvPr/>
                          </p:nvSpPr>
                          <p:spPr>
                            <a:xfrm>
                              <a:off x="2879488" y="444238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7" name="Rectangle 26"/>
                            <p:cNvSpPr/>
                            <p:nvPr/>
                          </p:nvSpPr>
                          <p:spPr>
                            <a:xfrm>
                              <a:off x="2051720" y="5412380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</p:grp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3" name="Rectangle 12"/>
                            <p:cNvSpPr/>
                            <p:nvPr/>
                          </p:nvSpPr>
                          <p:spPr>
                            <a:xfrm>
                              <a:off x="2167782" y="5472539"/>
                              <a:ext cx="415948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3" name="Rectangle 12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167782" y="5472539"/>
                              <a:ext cx="415948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9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28" name="Rectangle 27"/>
                            <p:cNvSpPr/>
                            <p:nvPr/>
                          </p:nvSpPr>
                          <p:spPr>
                            <a:xfrm>
                              <a:off x="2987824" y="4442384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28" name="Rectangle 2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987824" y="4442384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10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0" name="Straight Connector 29"/>
                        <p:cNvCxnSpPr>
                          <a:stCxn id="26" idx="2"/>
                        </p:cNvCxnSpPr>
                        <p:nvPr/>
                      </p:nvCxnSpPr>
                      <p:spPr>
                        <a:xfrm>
                          <a:off x="3203524" y="5024368"/>
                          <a:ext cx="102930" cy="420112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1" name="Rectangle 30"/>
                        <p:cNvSpPr/>
                        <p:nvPr/>
                      </p:nvSpPr>
                      <p:spPr>
                        <a:xfrm>
                          <a:off x="2982418" y="5421158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92160" name="Rectangle 92159"/>
                            <p:cNvSpPr/>
                            <p:nvPr/>
                          </p:nvSpPr>
                          <p:spPr>
                            <a:xfrm>
                              <a:off x="3086927" y="5481316"/>
                              <a:ext cx="44063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92160" name="Rectangle 92159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3086927" y="5481316"/>
                              <a:ext cx="44063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11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34" name="Straight Connector 33"/>
                      <p:cNvCxnSpPr>
                        <a:stCxn id="25" idx="2"/>
                        <a:endCxn id="35" idx="0"/>
                      </p:cNvCxnSpPr>
                      <p:nvPr/>
                    </p:nvCxnSpPr>
                    <p:spPr>
                      <a:xfrm>
                        <a:off x="4112877" y="3973655"/>
                        <a:ext cx="62431" cy="46602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Rectangle 34"/>
                      <p:cNvSpPr/>
                      <p:nvPr/>
                    </p:nvSpPr>
                    <p:spPr>
                      <a:xfrm>
                        <a:off x="3851272" y="443967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35" idx="2"/>
                      </p:cNvCxnSpPr>
                      <p:nvPr/>
                    </p:nvCxnSpPr>
                    <p:spPr>
                      <a:xfrm flipH="1">
                        <a:off x="4085943" y="5021661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7" name="Rectangle 36"/>
                      <p:cNvSpPr/>
                      <p:nvPr/>
                    </p:nvSpPr>
                    <p:spPr>
                      <a:xfrm>
                        <a:off x="3822012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9" name="Rectangle 38"/>
                          <p:cNvSpPr/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&amp;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9" name="Rectangle 3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0" name="Rectangle 39"/>
                          <p:cNvSpPr/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0" name="Rectangle 3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1" name="Rectangle 40"/>
                          <p:cNvSpPr/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1" name="Rectangle 40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4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5" name="Straight Connector 44"/>
                      <p:cNvCxnSpPr>
                        <a:stCxn id="25" idx="3"/>
                        <a:endCxn id="46" idx="0"/>
                      </p:cNvCxnSpPr>
                      <p:nvPr/>
                    </p:nvCxnSpPr>
                    <p:spPr>
                      <a:xfrm>
                        <a:off x="4436913" y="3682663"/>
                        <a:ext cx="517884" cy="75075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4630761" y="443341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29" name="Rectangle 2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5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>
                        <a:off x="4962613" y="5040217"/>
                        <a:ext cx="102930" cy="42011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Rectangle 46"/>
                      <p:cNvSpPr/>
                      <p:nvPr/>
                    </p:nvSpPr>
                    <p:spPr>
                      <a:xfrm>
                        <a:off x="4741507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2" name="Rectangle 31"/>
                          <p:cNvSpPr/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2" name="Rectangle 3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6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8" name="Straight Connector 47"/>
                      <p:cNvCxnSpPr/>
                      <p:nvPr/>
                    </p:nvCxnSpPr>
                    <p:spPr>
                      <a:xfrm flipH="1">
                        <a:off x="5247538" y="3000808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9" name="Rectangle 48"/>
                      <p:cNvSpPr/>
                      <p:nvPr/>
                    </p:nvSpPr>
                    <p:spPr>
                      <a:xfrm>
                        <a:off x="4983607" y="341615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3" name="Rectangle 32"/>
                          <p:cNvSpPr/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3" name="Rectangle 3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7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8" name="Rectangle 37"/>
                          <p:cNvSpPr/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8" name="Rectangle 3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8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6338584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6348099" y="4007531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Rectangle 55"/>
                  <p:cNvSpPr/>
                  <p:nvPr/>
                </p:nvSpPr>
                <p:spPr>
                  <a:xfrm>
                    <a:off x="6084168" y="44228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3" name="Rectangle 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  <a:blipFill rotWithShape="0">
                        <a:blip r:embed="rId19"/>
                        <a:stretch>
                          <a:fillRect l="-1695" r="-5085" b="-184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1" name="Rectangle 50"/>
                      <p:cNvSpPr/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51" name="Rectangle 5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  <a:blipFill rotWithShape="0">
                        <a:blip r:embed="rId2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9" name="Straight Connector 58"/>
                  <p:cNvCxnSpPr>
                    <a:endCxn id="60" idx="0"/>
                  </p:cNvCxnSpPr>
                  <p:nvPr/>
                </p:nvCxnSpPr>
                <p:spPr>
                  <a:xfrm>
                    <a:off x="6997947" y="364345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Rectangle 59"/>
                  <p:cNvSpPr/>
                  <p:nvPr/>
                </p:nvSpPr>
                <p:spPr>
                  <a:xfrm>
                    <a:off x="7191795" y="439420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7131690" y="4970369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Rectangle 62"/>
                <p:cNvSpPr/>
                <p:nvPr/>
              </p:nvSpPr>
              <p:spPr>
                <a:xfrm>
                  <a:off x="6867759" y="538571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7" name="Rectangle 56"/>
                    <p:cNvSpPr/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↓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7" name="Rectangle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  <a:blipFill rotWithShape="0">
                      <a:blip r:embed="rId2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8" name="Rectangle 5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  <a:blipFill rotWithShape="0"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6" name="Straight Connector 65"/>
                <p:cNvCxnSpPr>
                  <a:endCxn id="67" idx="0"/>
                </p:cNvCxnSpPr>
                <p:nvPr/>
              </p:nvCxnSpPr>
              <p:spPr>
                <a:xfrm>
                  <a:off x="7839867" y="4855159"/>
                  <a:ext cx="491224" cy="54133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Rectangle 66"/>
                <p:cNvSpPr/>
                <p:nvPr/>
              </p:nvSpPr>
              <p:spPr>
                <a:xfrm>
                  <a:off x="8007055" y="539649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9" name="Straight Connector 68"/>
              <p:cNvCxnSpPr>
                <a:stCxn id="67" idx="1"/>
              </p:cNvCxnSpPr>
              <p:nvPr/>
            </p:nvCxnSpPr>
            <p:spPr>
              <a:xfrm flipH="1">
                <a:off x="7669454" y="5759497"/>
                <a:ext cx="337601" cy="45977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/>
              <p:cNvSpPr/>
              <p:nvPr/>
            </p:nvSpPr>
            <p:spPr>
              <a:xfrm>
                <a:off x="740552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4" name="Straight Connector 73"/>
              <p:cNvCxnSpPr>
                <a:stCxn id="67" idx="3"/>
              </p:cNvCxnSpPr>
              <p:nvPr/>
            </p:nvCxnSpPr>
            <p:spPr>
              <a:xfrm>
                <a:off x="8655127" y="5759497"/>
                <a:ext cx="141101" cy="47231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847219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/>
                <p:cNvSpPr/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  <a:blipFill rotWithShape="0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317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95119" y="908720"/>
            <a:ext cx="8581377" cy="5305694"/>
            <a:chOff x="538887" y="1484784"/>
            <a:chExt cx="8581377" cy="53056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/>
                <p:cNvSpPr/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2" name="Group 71"/>
            <p:cNvGrpSpPr/>
            <p:nvPr/>
          </p:nvGrpSpPr>
          <p:grpSpPr>
            <a:xfrm>
              <a:off x="538887" y="1484784"/>
              <a:ext cx="8581377" cy="5305694"/>
              <a:chOff x="538887" y="1484784"/>
              <a:chExt cx="8581377" cy="5305694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538887" y="1484784"/>
                <a:ext cx="8116240" cy="4606215"/>
                <a:chOff x="538887" y="1412776"/>
                <a:chExt cx="8116240" cy="4606215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538887" y="1412776"/>
                  <a:ext cx="7300980" cy="4606215"/>
                  <a:chOff x="538887" y="1412776"/>
                  <a:chExt cx="7300980" cy="4606215"/>
                </a:xfrm>
              </p:grpSpPr>
              <p:cxnSp>
                <p:nvCxnSpPr>
                  <p:cNvPr id="52" name="Straight Connector 51"/>
                  <p:cNvCxnSpPr>
                    <a:stCxn id="24" idx="3"/>
                    <a:endCxn id="53" idx="0"/>
                  </p:cNvCxnSpPr>
                  <p:nvPr/>
                </p:nvCxnSpPr>
                <p:spPr>
                  <a:xfrm>
                    <a:off x="5724128" y="2730027"/>
                    <a:ext cx="938492" cy="686127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538887" y="1412776"/>
                    <a:ext cx="6447769" cy="4606215"/>
                    <a:chOff x="538887" y="1412776"/>
                    <a:chExt cx="6447769" cy="4606215"/>
                  </a:xfrm>
                </p:grpSpPr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538887" y="1412776"/>
                      <a:ext cx="5185241" cy="4606215"/>
                      <a:chOff x="538887" y="1412776"/>
                      <a:chExt cx="5185241" cy="4606215"/>
                    </a:xfrm>
                  </p:grpSpPr>
                  <p:grpSp>
                    <p:nvGrpSpPr>
                      <p:cNvPr id="92161" name="Group 92160"/>
                      <p:cNvGrpSpPr/>
                      <p:nvPr/>
                    </p:nvGrpSpPr>
                    <p:grpSpPr>
                      <a:xfrm>
                        <a:off x="538887" y="1412776"/>
                        <a:ext cx="5185241" cy="4590366"/>
                        <a:chOff x="538887" y="1412776"/>
                        <a:chExt cx="5185241" cy="4590366"/>
                      </a:xfrm>
                    </p:grpSpPr>
                    <p:grpSp>
                      <p:nvGrpSpPr>
                        <p:cNvPr id="2" name="Group 1"/>
                        <p:cNvGrpSpPr/>
                        <p:nvPr/>
                      </p:nvGrpSpPr>
                      <p:grpSpPr>
                        <a:xfrm>
                          <a:off x="538887" y="1412776"/>
                          <a:ext cx="5185241" cy="3611592"/>
                          <a:chOff x="538887" y="1412776"/>
                          <a:chExt cx="5185241" cy="3611592"/>
                        </a:xfrm>
                      </p:grpSpPr>
                      <p:grpSp>
                        <p:nvGrpSpPr>
                          <p:cNvPr id="19" name="Group 18"/>
                          <p:cNvGrpSpPr/>
                          <p:nvPr/>
                        </p:nvGrpSpPr>
                        <p:grpSpPr>
                          <a:xfrm>
                            <a:off x="538887" y="1412776"/>
                            <a:ext cx="4105121" cy="3582254"/>
                            <a:chOff x="538887" y="1412776"/>
                            <a:chExt cx="4105121" cy="3582254"/>
                          </a:xfrm>
                        </p:grpSpPr>
                        <p:sp>
                          <p:nvSpPr>
                            <p:cNvPr id="3" name="Rectangle 2"/>
                            <p:cNvSpPr/>
                            <p:nvPr/>
                          </p:nvSpPr>
                          <p:spPr>
                            <a:xfrm>
                              <a:off x="3995936" y="141277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4" name="Straight Connector 3"/>
                            <p:cNvCxnSpPr>
                              <a:stCxn id="3" idx="1"/>
                            </p:cNvCxnSpPr>
                            <p:nvPr/>
                          </p:nvCxnSpPr>
                          <p:spPr>
                            <a:xfrm flipH="1">
                              <a:off x="3347864" y="170376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6" name="Rectangle 5"/>
                            <p:cNvSpPr/>
                            <p:nvPr/>
                          </p:nvSpPr>
                          <p:spPr>
                            <a:xfrm>
                              <a:off x="3023828" y="242014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7" name="Straight Connector 6"/>
                            <p:cNvCxnSpPr>
                              <a:stCxn id="6" idx="1"/>
                            </p:cNvCxnSpPr>
                            <p:nvPr/>
                          </p:nvCxnSpPr>
                          <p:spPr>
                            <a:xfrm flipH="1">
                              <a:off x="2375756" y="271113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8" name="Rectangle 7"/>
                            <p:cNvSpPr/>
                            <p:nvPr/>
                          </p:nvSpPr>
                          <p:spPr>
                            <a:xfrm>
                              <a:off x="2051720" y="340493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9" name="Straight Connector 8"/>
                            <p:cNvCxnSpPr>
                              <a:stCxn id="8" idx="1"/>
                            </p:cNvCxnSpPr>
                            <p:nvPr/>
                          </p:nvCxnSpPr>
                          <p:spPr>
                            <a:xfrm flipH="1">
                              <a:off x="1403648" y="369592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0" name="Rectangle 9"/>
                            <p:cNvSpPr/>
                            <p:nvPr/>
                          </p:nvSpPr>
                          <p:spPr>
                            <a:xfrm>
                              <a:off x="538887" y="4413046"/>
                              <a:ext cx="164360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5" name="Rectangle 4"/>
                                <p:cNvSpPr/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5" name="Rectangle 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4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|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5" name="Rectangle 1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 l="-1695" r="-5085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6" name="Rectangle 15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6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7" name="Rectangle 16"/>
                                <p:cNvSpPr/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7" name="Rectangle 16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7"/>
                                  <a:stretch>
                                    <a:fillRect l="-1047" r="-524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grpSp>
                        <p:nvGrpSpPr>
                          <p:cNvPr id="14" name="Group 13"/>
                          <p:cNvGrpSpPr/>
                          <p:nvPr/>
                        </p:nvGrpSpPr>
                        <p:grpSpPr>
                          <a:xfrm>
                            <a:off x="2699792" y="1646626"/>
                            <a:ext cx="3024336" cy="3377742"/>
                            <a:chOff x="2699792" y="1646626"/>
                            <a:chExt cx="3024336" cy="3377742"/>
                          </a:xfrm>
                        </p:grpSpPr>
                        <p:cxnSp>
                          <p:nvCxnSpPr>
                            <p:cNvPr id="20" name="Straight Connector 19"/>
                            <p:cNvCxnSpPr/>
                            <p:nvPr/>
                          </p:nvCxnSpPr>
                          <p:spPr>
                            <a:xfrm>
                              <a:off x="4644008" y="1646626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" name="Straight Connector 20"/>
                            <p:cNvCxnSpPr>
                              <a:endCxn id="25" idx="0"/>
                            </p:cNvCxnSpPr>
                            <p:nvPr/>
                          </p:nvCxnSpPr>
                          <p:spPr>
                            <a:xfrm>
                              <a:off x="3662002" y="2660626"/>
                              <a:ext cx="450875" cy="731045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2" name="Straight Connector 21"/>
                            <p:cNvCxnSpPr/>
                            <p:nvPr/>
                          </p:nvCxnSpPr>
                          <p:spPr>
                            <a:xfrm>
                              <a:off x="2699792" y="3660085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" name="Rectangle 23"/>
                            <p:cNvSpPr/>
                            <p:nvPr/>
                          </p:nvSpPr>
                          <p:spPr>
                            <a:xfrm>
                              <a:off x="5076056" y="2439035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5" name="Rectangle 24"/>
                            <p:cNvSpPr/>
                            <p:nvPr/>
                          </p:nvSpPr>
                          <p:spPr>
                            <a:xfrm>
                              <a:off x="3788841" y="3391671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6" name="Rectangle 25"/>
                            <p:cNvSpPr/>
                            <p:nvPr/>
                          </p:nvSpPr>
                          <p:spPr>
                            <a:xfrm>
                              <a:off x="2879488" y="444238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</p:grp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28" name="Rectangle 27"/>
                            <p:cNvSpPr/>
                            <p:nvPr/>
                          </p:nvSpPr>
                          <p:spPr>
                            <a:xfrm>
                              <a:off x="2987824" y="4442384"/>
                              <a:ext cx="490840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28" name="Rectangle 2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987824" y="4442384"/>
                              <a:ext cx="490840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p:cxnSp>
                      <p:nvCxnSpPr>
                        <p:cNvPr id="30" name="Straight Connector 29"/>
                        <p:cNvCxnSpPr>
                          <a:stCxn id="26" idx="2"/>
                        </p:cNvCxnSpPr>
                        <p:nvPr/>
                      </p:nvCxnSpPr>
                      <p:spPr>
                        <a:xfrm>
                          <a:off x="3203524" y="5024368"/>
                          <a:ext cx="102930" cy="420112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1" name="Rectangle 30"/>
                        <p:cNvSpPr/>
                        <p:nvPr/>
                      </p:nvSpPr>
                      <p:spPr>
                        <a:xfrm>
                          <a:off x="2982418" y="5421158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92160" name="Rectangle 92159"/>
                            <p:cNvSpPr/>
                            <p:nvPr/>
                          </p:nvSpPr>
                          <p:spPr>
                            <a:xfrm>
                              <a:off x="3086927" y="5481316"/>
                              <a:ext cx="44063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92160" name="Rectangle 92159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3086927" y="5481316"/>
                              <a:ext cx="44063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9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34" name="Straight Connector 33"/>
                      <p:cNvCxnSpPr>
                        <a:stCxn id="25" idx="2"/>
                        <a:endCxn id="35" idx="0"/>
                      </p:cNvCxnSpPr>
                      <p:nvPr/>
                    </p:nvCxnSpPr>
                    <p:spPr>
                      <a:xfrm>
                        <a:off x="4112877" y="3973655"/>
                        <a:ext cx="62431" cy="46602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Rectangle 34"/>
                      <p:cNvSpPr/>
                      <p:nvPr/>
                    </p:nvSpPr>
                    <p:spPr>
                      <a:xfrm>
                        <a:off x="3851272" y="443967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35" idx="2"/>
                      </p:cNvCxnSpPr>
                      <p:nvPr/>
                    </p:nvCxnSpPr>
                    <p:spPr>
                      <a:xfrm flipH="1">
                        <a:off x="4085943" y="5021661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7" name="Rectangle 36"/>
                      <p:cNvSpPr/>
                      <p:nvPr/>
                    </p:nvSpPr>
                    <p:spPr>
                      <a:xfrm>
                        <a:off x="3822012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9" name="Rectangle 38"/>
                          <p:cNvSpPr/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&amp;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9" name="Rectangle 3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0" name="Rectangle 39"/>
                          <p:cNvSpPr/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0" name="Rectangle 3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1" name="Rectangle 40"/>
                          <p:cNvSpPr/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1" name="Rectangle 40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5" name="Straight Connector 44"/>
                      <p:cNvCxnSpPr>
                        <a:stCxn id="25" idx="3"/>
                        <a:endCxn id="46" idx="0"/>
                      </p:cNvCxnSpPr>
                      <p:nvPr/>
                    </p:nvCxnSpPr>
                    <p:spPr>
                      <a:xfrm>
                        <a:off x="4436913" y="3682663"/>
                        <a:ext cx="517884" cy="75075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4630761" y="443341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29" name="Rectangle 2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>
                        <a:off x="4962613" y="5040217"/>
                        <a:ext cx="102930" cy="42011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Rectangle 46"/>
                      <p:cNvSpPr/>
                      <p:nvPr/>
                    </p:nvSpPr>
                    <p:spPr>
                      <a:xfrm>
                        <a:off x="4741507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2" name="Rectangle 31"/>
                          <p:cNvSpPr/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2" name="Rectangle 3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4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8" name="Straight Connector 47"/>
                      <p:cNvCxnSpPr/>
                      <p:nvPr/>
                    </p:nvCxnSpPr>
                    <p:spPr>
                      <a:xfrm flipH="1">
                        <a:off x="5247538" y="3000808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9" name="Rectangle 48"/>
                      <p:cNvSpPr/>
                      <p:nvPr/>
                    </p:nvSpPr>
                    <p:spPr>
                      <a:xfrm>
                        <a:off x="4983607" y="341615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3" name="Rectangle 32"/>
                          <p:cNvSpPr/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3" name="Rectangle 3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5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8" name="Rectangle 37"/>
                          <p:cNvSpPr/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8" name="Rectangle 3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6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6338584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6348099" y="4007531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Rectangle 55"/>
                  <p:cNvSpPr/>
                  <p:nvPr/>
                </p:nvSpPr>
                <p:spPr>
                  <a:xfrm>
                    <a:off x="6084168" y="44228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3" name="Rectangle 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  <a:blipFill rotWithShape="0">
                        <a:blip r:embed="rId17"/>
                        <a:stretch>
                          <a:fillRect l="-1695" r="-5085" b="-184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1" name="Rectangle 50"/>
                      <p:cNvSpPr/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51" name="Rectangle 5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  <a:blipFill rotWithShape="0">
                        <a:blip r:embed="rId1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9" name="Straight Connector 58"/>
                  <p:cNvCxnSpPr>
                    <a:endCxn id="60" idx="0"/>
                  </p:cNvCxnSpPr>
                  <p:nvPr/>
                </p:nvCxnSpPr>
                <p:spPr>
                  <a:xfrm>
                    <a:off x="6997947" y="364345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Rectangle 59"/>
                  <p:cNvSpPr/>
                  <p:nvPr/>
                </p:nvSpPr>
                <p:spPr>
                  <a:xfrm>
                    <a:off x="7191795" y="439420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7131690" y="4970369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Rectangle 62"/>
                <p:cNvSpPr/>
                <p:nvPr/>
              </p:nvSpPr>
              <p:spPr>
                <a:xfrm>
                  <a:off x="6867759" y="538571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7" name="Rectangle 56"/>
                    <p:cNvSpPr/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↓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7" name="Rectangle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  <a:blipFill rotWithShape="0">
                      <a:blip r:embed="rId1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8" name="Rectangle 5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  <a:blipFill rotWithShape="0">
                      <a:blip r:embed="rId2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6" name="Straight Connector 65"/>
                <p:cNvCxnSpPr>
                  <a:endCxn id="67" idx="0"/>
                </p:cNvCxnSpPr>
                <p:nvPr/>
              </p:nvCxnSpPr>
              <p:spPr>
                <a:xfrm>
                  <a:off x="7839867" y="4855159"/>
                  <a:ext cx="491224" cy="54133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Rectangle 66"/>
                <p:cNvSpPr/>
                <p:nvPr/>
              </p:nvSpPr>
              <p:spPr>
                <a:xfrm>
                  <a:off x="8007055" y="539649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9" name="Straight Connector 68"/>
              <p:cNvCxnSpPr>
                <a:stCxn id="67" idx="1"/>
              </p:cNvCxnSpPr>
              <p:nvPr/>
            </p:nvCxnSpPr>
            <p:spPr>
              <a:xfrm flipH="1">
                <a:off x="7669454" y="5759497"/>
                <a:ext cx="337601" cy="45977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/>
              <p:cNvSpPr/>
              <p:nvPr/>
            </p:nvSpPr>
            <p:spPr>
              <a:xfrm>
                <a:off x="740552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4" name="Straight Connector 73"/>
              <p:cNvCxnSpPr>
                <a:stCxn id="67" idx="3"/>
              </p:cNvCxnSpPr>
              <p:nvPr/>
            </p:nvCxnSpPr>
            <p:spPr>
              <a:xfrm>
                <a:off x="8655127" y="5759497"/>
                <a:ext cx="141101" cy="47231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847219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/>
                <p:cNvSpPr/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487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95119" y="908720"/>
            <a:ext cx="8581377" cy="5305694"/>
            <a:chOff x="538887" y="1484784"/>
            <a:chExt cx="8581377" cy="53056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/>
                <p:cNvSpPr/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2" name="Group 71"/>
            <p:cNvGrpSpPr/>
            <p:nvPr/>
          </p:nvGrpSpPr>
          <p:grpSpPr>
            <a:xfrm>
              <a:off x="538887" y="1484784"/>
              <a:ext cx="8581377" cy="5305694"/>
              <a:chOff x="538887" y="1484784"/>
              <a:chExt cx="8581377" cy="5305694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538887" y="1484784"/>
                <a:ext cx="8116240" cy="4606215"/>
                <a:chOff x="538887" y="1412776"/>
                <a:chExt cx="8116240" cy="4606215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538887" y="1412776"/>
                  <a:ext cx="7300980" cy="4606215"/>
                  <a:chOff x="538887" y="1412776"/>
                  <a:chExt cx="7300980" cy="4606215"/>
                </a:xfrm>
              </p:grpSpPr>
              <p:cxnSp>
                <p:nvCxnSpPr>
                  <p:cNvPr id="52" name="Straight Connector 51"/>
                  <p:cNvCxnSpPr>
                    <a:stCxn id="24" idx="3"/>
                    <a:endCxn id="53" idx="0"/>
                  </p:cNvCxnSpPr>
                  <p:nvPr/>
                </p:nvCxnSpPr>
                <p:spPr>
                  <a:xfrm>
                    <a:off x="5724128" y="2730027"/>
                    <a:ext cx="938492" cy="686127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538887" y="1412776"/>
                    <a:ext cx="6447769" cy="4606215"/>
                    <a:chOff x="538887" y="1412776"/>
                    <a:chExt cx="6447769" cy="4606215"/>
                  </a:xfrm>
                </p:grpSpPr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538887" y="1412776"/>
                      <a:ext cx="5185241" cy="4606215"/>
                      <a:chOff x="538887" y="1412776"/>
                      <a:chExt cx="5185241" cy="4606215"/>
                    </a:xfrm>
                  </p:grpSpPr>
                  <p:grpSp>
                    <p:nvGrpSpPr>
                      <p:cNvPr id="92161" name="Group 92160"/>
                      <p:cNvGrpSpPr/>
                      <p:nvPr/>
                    </p:nvGrpSpPr>
                    <p:grpSpPr>
                      <a:xfrm>
                        <a:off x="538887" y="1412776"/>
                        <a:ext cx="5185241" cy="3611592"/>
                        <a:chOff x="538887" y="1412776"/>
                        <a:chExt cx="5185241" cy="3611592"/>
                      </a:xfrm>
                    </p:grpSpPr>
                    <p:grpSp>
                      <p:nvGrpSpPr>
                        <p:cNvPr id="2" name="Group 1"/>
                        <p:cNvGrpSpPr/>
                        <p:nvPr/>
                      </p:nvGrpSpPr>
                      <p:grpSpPr>
                        <a:xfrm>
                          <a:off x="538887" y="1412776"/>
                          <a:ext cx="5185241" cy="3611592"/>
                          <a:chOff x="538887" y="1412776"/>
                          <a:chExt cx="5185241" cy="3611592"/>
                        </a:xfrm>
                      </p:grpSpPr>
                      <p:grpSp>
                        <p:nvGrpSpPr>
                          <p:cNvPr id="19" name="Group 18"/>
                          <p:cNvGrpSpPr/>
                          <p:nvPr/>
                        </p:nvGrpSpPr>
                        <p:grpSpPr>
                          <a:xfrm>
                            <a:off x="538887" y="1412776"/>
                            <a:ext cx="4105121" cy="3582254"/>
                            <a:chOff x="538887" y="1412776"/>
                            <a:chExt cx="4105121" cy="3582254"/>
                          </a:xfrm>
                        </p:grpSpPr>
                        <p:sp>
                          <p:nvSpPr>
                            <p:cNvPr id="3" name="Rectangle 2"/>
                            <p:cNvSpPr/>
                            <p:nvPr/>
                          </p:nvSpPr>
                          <p:spPr>
                            <a:xfrm>
                              <a:off x="3995936" y="141277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4" name="Straight Connector 3"/>
                            <p:cNvCxnSpPr>
                              <a:stCxn id="3" idx="1"/>
                            </p:cNvCxnSpPr>
                            <p:nvPr/>
                          </p:nvCxnSpPr>
                          <p:spPr>
                            <a:xfrm flipH="1">
                              <a:off x="3347864" y="170376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6" name="Rectangle 5"/>
                            <p:cNvSpPr/>
                            <p:nvPr/>
                          </p:nvSpPr>
                          <p:spPr>
                            <a:xfrm>
                              <a:off x="3023828" y="242014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7" name="Straight Connector 6"/>
                            <p:cNvCxnSpPr>
                              <a:stCxn id="6" idx="1"/>
                            </p:cNvCxnSpPr>
                            <p:nvPr/>
                          </p:nvCxnSpPr>
                          <p:spPr>
                            <a:xfrm flipH="1">
                              <a:off x="2375756" y="271113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8" name="Rectangle 7"/>
                            <p:cNvSpPr/>
                            <p:nvPr/>
                          </p:nvSpPr>
                          <p:spPr>
                            <a:xfrm>
                              <a:off x="2051720" y="340493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9" name="Straight Connector 8"/>
                            <p:cNvCxnSpPr>
                              <a:stCxn id="8" idx="1"/>
                            </p:cNvCxnSpPr>
                            <p:nvPr/>
                          </p:nvCxnSpPr>
                          <p:spPr>
                            <a:xfrm flipH="1">
                              <a:off x="1403648" y="369592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0" name="Rectangle 9"/>
                            <p:cNvSpPr/>
                            <p:nvPr/>
                          </p:nvSpPr>
                          <p:spPr>
                            <a:xfrm>
                              <a:off x="538887" y="4413046"/>
                              <a:ext cx="164360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5" name="Rectangle 4"/>
                                <p:cNvSpPr/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5" name="Rectangle 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4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|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5" name="Rectangle 1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 l="-1695" r="-5085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6" name="Rectangle 15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6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7" name="Rectangle 16"/>
                                <p:cNvSpPr/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7" name="Rectangle 16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7"/>
                                  <a:stretch>
                                    <a:fillRect l="-1047" r="-524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grpSp>
                        <p:nvGrpSpPr>
                          <p:cNvPr id="14" name="Group 13"/>
                          <p:cNvGrpSpPr/>
                          <p:nvPr/>
                        </p:nvGrpSpPr>
                        <p:grpSpPr>
                          <a:xfrm>
                            <a:off x="2699792" y="1646626"/>
                            <a:ext cx="3024336" cy="3377742"/>
                            <a:chOff x="2699792" y="1646626"/>
                            <a:chExt cx="3024336" cy="3377742"/>
                          </a:xfrm>
                        </p:grpSpPr>
                        <p:cxnSp>
                          <p:nvCxnSpPr>
                            <p:cNvPr id="20" name="Straight Connector 19"/>
                            <p:cNvCxnSpPr/>
                            <p:nvPr/>
                          </p:nvCxnSpPr>
                          <p:spPr>
                            <a:xfrm>
                              <a:off x="4644008" y="1646626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" name="Straight Connector 20"/>
                            <p:cNvCxnSpPr>
                              <a:endCxn id="25" idx="0"/>
                            </p:cNvCxnSpPr>
                            <p:nvPr/>
                          </p:nvCxnSpPr>
                          <p:spPr>
                            <a:xfrm>
                              <a:off x="3662002" y="2660626"/>
                              <a:ext cx="450875" cy="731045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2" name="Straight Connector 21"/>
                            <p:cNvCxnSpPr/>
                            <p:nvPr/>
                          </p:nvCxnSpPr>
                          <p:spPr>
                            <a:xfrm>
                              <a:off x="2699792" y="3660085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" name="Rectangle 23"/>
                            <p:cNvSpPr/>
                            <p:nvPr/>
                          </p:nvSpPr>
                          <p:spPr>
                            <a:xfrm>
                              <a:off x="5076056" y="2439035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5" name="Rectangle 24"/>
                            <p:cNvSpPr/>
                            <p:nvPr/>
                          </p:nvSpPr>
                          <p:spPr>
                            <a:xfrm>
                              <a:off x="3788841" y="3391671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6" name="Rectangle 25"/>
                            <p:cNvSpPr/>
                            <p:nvPr/>
                          </p:nvSpPr>
                          <p:spPr>
                            <a:xfrm>
                              <a:off x="2879488" y="444238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</p:grp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28" name="Rectangle 27"/>
                            <p:cNvSpPr/>
                            <p:nvPr/>
                          </p:nvSpPr>
                          <p:spPr>
                            <a:xfrm>
                              <a:off x="2987824" y="4442384"/>
                              <a:ext cx="44063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acc>
                                      <m:accPr>
                                        <m:chr m:val="̅"/>
                                        <m:ctrlPr>
                                          <a:rPr lang="lt-LT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</m:acc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28" name="Rectangle 2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987824" y="4442384"/>
                              <a:ext cx="44063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 r="-4167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34" name="Straight Connector 33"/>
                      <p:cNvCxnSpPr>
                        <a:stCxn id="25" idx="2"/>
                        <a:endCxn id="35" idx="0"/>
                      </p:cNvCxnSpPr>
                      <p:nvPr/>
                    </p:nvCxnSpPr>
                    <p:spPr>
                      <a:xfrm>
                        <a:off x="4112877" y="3973655"/>
                        <a:ext cx="62431" cy="46602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Rectangle 34"/>
                      <p:cNvSpPr/>
                      <p:nvPr/>
                    </p:nvSpPr>
                    <p:spPr>
                      <a:xfrm>
                        <a:off x="3851272" y="443967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36" name="Straight Connector 35"/>
                      <p:cNvCxnSpPr>
                        <a:stCxn id="35" idx="2"/>
                      </p:cNvCxnSpPr>
                      <p:nvPr/>
                    </p:nvCxnSpPr>
                    <p:spPr>
                      <a:xfrm flipH="1">
                        <a:off x="4085943" y="5021661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7" name="Rectangle 36"/>
                      <p:cNvSpPr/>
                      <p:nvPr/>
                    </p:nvSpPr>
                    <p:spPr>
                      <a:xfrm>
                        <a:off x="3822012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9" name="Rectangle 38"/>
                          <p:cNvSpPr/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&amp;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9" name="Rectangle 3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0" name="Rectangle 39"/>
                          <p:cNvSpPr/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0" name="Rectangle 3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29888" y="4401878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41" name="Rectangle 40"/>
                          <p:cNvSpPr/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41" name="Rectangle 40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936118" y="5486175"/>
                            <a:ext cx="415948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5" name="Straight Connector 44"/>
                      <p:cNvCxnSpPr>
                        <a:stCxn id="25" idx="3"/>
                        <a:endCxn id="46" idx="0"/>
                      </p:cNvCxnSpPr>
                      <p:nvPr/>
                    </p:nvCxnSpPr>
                    <p:spPr>
                      <a:xfrm>
                        <a:off x="4436913" y="3682663"/>
                        <a:ext cx="517884" cy="75075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4630761" y="443341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29" name="Rectangle 2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>
                        <a:off x="4962613" y="5040217"/>
                        <a:ext cx="102930" cy="42011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Rectangle 46"/>
                      <p:cNvSpPr/>
                      <p:nvPr/>
                    </p:nvSpPr>
                    <p:spPr>
                      <a:xfrm>
                        <a:off x="4741507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2" name="Rectangle 31"/>
                          <p:cNvSpPr/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2" name="Rectangle 3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8" name="Straight Connector 47"/>
                      <p:cNvCxnSpPr/>
                      <p:nvPr/>
                    </p:nvCxnSpPr>
                    <p:spPr>
                      <a:xfrm flipH="1">
                        <a:off x="5247538" y="3000808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9" name="Rectangle 48"/>
                      <p:cNvSpPr/>
                      <p:nvPr/>
                    </p:nvSpPr>
                    <p:spPr>
                      <a:xfrm>
                        <a:off x="4983607" y="341615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3" name="Rectangle 32"/>
                          <p:cNvSpPr/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3" name="Rectangle 3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4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8" name="Rectangle 37"/>
                          <p:cNvSpPr/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8" name="Rectangle 3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5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6338584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6348099" y="4007531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Rectangle 55"/>
                  <p:cNvSpPr/>
                  <p:nvPr/>
                </p:nvSpPr>
                <p:spPr>
                  <a:xfrm>
                    <a:off x="6084168" y="44228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3" name="Rectangle 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  <a:blipFill rotWithShape="0">
                        <a:blip r:embed="rId16"/>
                        <a:stretch>
                          <a:fillRect l="-1695" r="-5085" b="-184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1" name="Rectangle 50"/>
                      <p:cNvSpPr/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51" name="Rectangle 5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  <a:blipFill rotWithShape="0">
                        <a:blip r:embed="rId1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9" name="Straight Connector 58"/>
                  <p:cNvCxnSpPr>
                    <a:endCxn id="60" idx="0"/>
                  </p:cNvCxnSpPr>
                  <p:nvPr/>
                </p:nvCxnSpPr>
                <p:spPr>
                  <a:xfrm>
                    <a:off x="6997947" y="364345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Rectangle 59"/>
                  <p:cNvSpPr/>
                  <p:nvPr/>
                </p:nvSpPr>
                <p:spPr>
                  <a:xfrm>
                    <a:off x="7191795" y="439420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7131690" y="4970369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Rectangle 62"/>
                <p:cNvSpPr/>
                <p:nvPr/>
              </p:nvSpPr>
              <p:spPr>
                <a:xfrm>
                  <a:off x="6867759" y="538571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7" name="Rectangle 56"/>
                    <p:cNvSpPr/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↓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7" name="Rectangle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  <a:blipFill rotWithShape="0"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8" name="Rectangle 5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  <a:blipFill rotWithShape="0">
                      <a:blip r:embed="rId1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6" name="Straight Connector 65"/>
                <p:cNvCxnSpPr>
                  <a:endCxn id="67" idx="0"/>
                </p:cNvCxnSpPr>
                <p:nvPr/>
              </p:nvCxnSpPr>
              <p:spPr>
                <a:xfrm>
                  <a:off x="7839867" y="4855159"/>
                  <a:ext cx="491224" cy="54133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Rectangle 66"/>
                <p:cNvSpPr/>
                <p:nvPr/>
              </p:nvSpPr>
              <p:spPr>
                <a:xfrm>
                  <a:off x="8007055" y="539649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9" name="Straight Connector 68"/>
              <p:cNvCxnSpPr>
                <a:stCxn id="67" idx="1"/>
              </p:cNvCxnSpPr>
              <p:nvPr/>
            </p:nvCxnSpPr>
            <p:spPr>
              <a:xfrm flipH="1">
                <a:off x="7669454" y="5759497"/>
                <a:ext cx="337601" cy="45977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/>
              <p:cNvSpPr/>
              <p:nvPr/>
            </p:nvSpPr>
            <p:spPr>
              <a:xfrm>
                <a:off x="740552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4" name="Straight Connector 73"/>
              <p:cNvCxnSpPr>
                <a:stCxn id="67" idx="3"/>
              </p:cNvCxnSpPr>
              <p:nvPr/>
            </p:nvCxnSpPr>
            <p:spPr>
              <a:xfrm>
                <a:off x="8655127" y="5759497"/>
                <a:ext cx="141101" cy="47231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847219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/>
                <p:cNvSpPr/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005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95119" y="908720"/>
            <a:ext cx="8581377" cy="5305694"/>
            <a:chOff x="538887" y="1484784"/>
            <a:chExt cx="8581377" cy="53056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/>
                <p:cNvSpPr/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2" name="Group 71"/>
            <p:cNvGrpSpPr/>
            <p:nvPr/>
          </p:nvGrpSpPr>
          <p:grpSpPr>
            <a:xfrm>
              <a:off x="538887" y="1484784"/>
              <a:ext cx="8581377" cy="5305694"/>
              <a:chOff x="538887" y="1484784"/>
              <a:chExt cx="8581377" cy="5305694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538887" y="1484784"/>
                <a:ext cx="8116240" cy="4606215"/>
                <a:chOff x="538887" y="1412776"/>
                <a:chExt cx="8116240" cy="4606215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538887" y="1412776"/>
                  <a:ext cx="7300980" cy="4606215"/>
                  <a:chOff x="538887" y="1412776"/>
                  <a:chExt cx="7300980" cy="4606215"/>
                </a:xfrm>
              </p:grpSpPr>
              <p:cxnSp>
                <p:nvCxnSpPr>
                  <p:cNvPr id="52" name="Straight Connector 51"/>
                  <p:cNvCxnSpPr>
                    <a:stCxn id="24" idx="3"/>
                    <a:endCxn id="53" idx="0"/>
                  </p:cNvCxnSpPr>
                  <p:nvPr/>
                </p:nvCxnSpPr>
                <p:spPr>
                  <a:xfrm>
                    <a:off x="5724128" y="2730027"/>
                    <a:ext cx="938492" cy="686127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538887" y="1412776"/>
                    <a:ext cx="6447769" cy="4606215"/>
                    <a:chOff x="538887" y="1412776"/>
                    <a:chExt cx="6447769" cy="4606215"/>
                  </a:xfrm>
                </p:grpSpPr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538887" y="1412776"/>
                      <a:ext cx="5185241" cy="4606215"/>
                      <a:chOff x="538887" y="1412776"/>
                      <a:chExt cx="5185241" cy="4606215"/>
                    </a:xfrm>
                  </p:grpSpPr>
                  <p:grpSp>
                    <p:nvGrpSpPr>
                      <p:cNvPr id="92161" name="Group 92160"/>
                      <p:cNvGrpSpPr/>
                      <p:nvPr/>
                    </p:nvGrpSpPr>
                    <p:grpSpPr>
                      <a:xfrm>
                        <a:off x="538887" y="1412776"/>
                        <a:ext cx="5185241" cy="3611592"/>
                        <a:chOff x="538887" y="1412776"/>
                        <a:chExt cx="5185241" cy="3611592"/>
                      </a:xfrm>
                    </p:grpSpPr>
                    <p:grpSp>
                      <p:nvGrpSpPr>
                        <p:cNvPr id="2" name="Group 1"/>
                        <p:cNvGrpSpPr/>
                        <p:nvPr/>
                      </p:nvGrpSpPr>
                      <p:grpSpPr>
                        <a:xfrm>
                          <a:off x="538887" y="1412776"/>
                          <a:ext cx="5185241" cy="3611592"/>
                          <a:chOff x="538887" y="1412776"/>
                          <a:chExt cx="5185241" cy="3611592"/>
                        </a:xfrm>
                      </p:grpSpPr>
                      <p:grpSp>
                        <p:nvGrpSpPr>
                          <p:cNvPr id="19" name="Group 18"/>
                          <p:cNvGrpSpPr/>
                          <p:nvPr/>
                        </p:nvGrpSpPr>
                        <p:grpSpPr>
                          <a:xfrm>
                            <a:off x="538887" y="1412776"/>
                            <a:ext cx="4105121" cy="3582254"/>
                            <a:chOff x="538887" y="1412776"/>
                            <a:chExt cx="4105121" cy="3582254"/>
                          </a:xfrm>
                        </p:grpSpPr>
                        <p:sp>
                          <p:nvSpPr>
                            <p:cNvPr id="3" name="Rectangle 2"/>
                            <p:cNvSpPr/>
                            <p:nvPr/>
                          </p:nvSpPr>
                          <p:spPr>
                            <a:xfrm>
                              <a:off x="3995936" y="141277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4" name="Straight Connector 3"/>
                            <p:cNvCxnSpPr>
                              <a:stCxn id="3" idx="1"/>
                            </p:cNvCxnSpPr>
                            <p:nvPr/>
                          </p:nvCxnSpPr>
                          <p:spPr>
                            <a:xfrm flipH="1">
                              <a:off x="3347864" y="170376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6" name="Rectangle 5"/>
                            <p:cNvSpPr/>
                            <p:nvPr/>
                          </p:nvSpPr>
                          <p:spPr>
                            <a:xfrm>
                              <a:off x="3023828" y="242014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7" name="Straight Connector 6"/>
                            <p:cNvCxnSpPr>
                              <a:stCxn id="6" idx="1"/>
                            </p:cNvCxnSpPr>
                            <p:nvPr/>
                          </p:nvCxnSpPr>
                          <p:spPr>
                            <a:xfrm flipH="1">
                              <a:off x="2375756" y="271113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8" name="Rectangle 7"/>
                            <p:cNvSpPr/>
                            <p:nvPr/>
                          </p:nvSpPr>
                          <p:spPr>
                            <a:xfrm>
                              <a:off x="2051720" y="340493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9" name="Straight Connector 8"/>
                            <p:cNvCxnSpPr>
                              <a:stCxn id="8" idx="1"/>
                            </p:cNvCxnSpPr>
                            <p:nvPr/>
                          </p:nvCxnSpPr>
                          <p:spPr>
                            <a:xfrm flipH="1">
                              <a:off x="1403648" y="369592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0" name="Rectangle 9"/>
                            <p:cNvSpPr/>
                            <p:nvPr/>
                          </p:nvSpPr>
                          <p:spPr>
                            <a:xfrm>
                              <a:off x="538887" y="4413046"/>
                              <a:ext cx="164360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5" name="Rectangle 4"/>
                                <p:cNvSpPr/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5" name="Rectangle 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4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|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5" name="Rectangle 1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 l="-1695" r="-5085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6" name="Rectangle 15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6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7" name="Rectangle 16"/>
                                <p:cNvSpPr/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7" name="Rectangle 16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7"/>
                                  <a:stretch>
                                    <a:fillRect l="-1047" r="-524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grpSp>
                        <p:nvGrpSpPr>
                          <p:cNvPr id="14" name="Group 13"/>
                          <p:cNvGrpSpPr/>
                          <p:nvPr/>
                        </p:nvGrpSpPr>
                        <p:grpSpPr>
                          <a:xfrm>
                            <a:off x="2699792" y="1646626"/>
                            <a:ext cx="3024336" cy="3377742"/>
                            <a:chOff x="2699792" y="1646626"/>
                            <a:chExt cx="3024336" cy="3377742"/>
                          </a:xfrm>
                        </p:grpSpPr>
                        <p:cxnSp>
                          <p:nvCxnSpPr>
                            <p:cNvPr id="20" name="Straight Connector 19"/>
                            <p:cNvCxnSpPr/>
                            <p:nvPr/>
                          </p:nvCxnSpPr>
                          <p:spPr>
                            <a:xfrm>
                              <a:off x="4644008" y="1646626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" name="Straight Connector 20"/>
                            <p:cNvCxnSpPr>
                              <a:endCxn id="25" idx="0"/>
                            </p:cNvCxnSpPr>
                            <p:nvPr/>
                          </p:nvCxnSpPr>
                          <p:spPr>
                            <a:xfrm>
                              <a:off x="3662002" y="2660626"/>
                              <a:ext cx="450875" cy="731045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2" name="Straight Connector 21"/>
                            <p:cNvCxnSpPr/>
                            <p:nvPr/>
                          </p:nvCxnSpPr>
                          <p:spPr>
                            <a:xfrm>
                              <a:off x="2699792" y="3660085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" name="Rectangle 23"/>
                            <p:cNvSpPr/>
                            <p:nvPr/>
                          </p:nvSpPr>
                          <p:spPr>
                            <a:xfrm>
                              <a:off x="5076056" y="2439035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5" name="Rectangle 24"/>
                            <p:cNvSpPr/>
                            <p:nvPr/>
                          </p:nvSpPr>
                          <p:spPr>
                            <a:xfrm>
                              <a:off x="3788841" y="3391671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6" name="Rectangle 25"/>
                            <p:cNvSpPr/>
                            <p:nvPr/>
                          </p:nvSpPr>
                          <p:spPr>
                            <a:xfrm>
                              <a:off x="2879488" y="444238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</p:grp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28" name="Rectangle 27"/>
                            <p:cNvSpPr/>
                            <p:nvPr/>
                          </p:nvSpPr>
                          <p:spPr>
                            <a:xfrm>
                              <a:off x="2987824" y="4442384"/>
                              <a:ext cx="44063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acc>
                                      <m:accPr>
                                        <m:chr m:val="̅"/>
                                        <m:ctrlPr>
                                          <a:rPr lang="lt-LT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</m:acc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28" name="Rectangle 2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987824" y="4442384"/>
                              <a:ext cx="44063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 r="-4167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34" name="Straight Connector 33"/>
                      <p:cNvCxnSpPr>
                        <a:stCxn id="25" idx="2"/>
                        <a:endCxn id="35" idx="0"/>
                      </p:cNvCxnSpPr>
                      <p:nvPr/>
                    </p:nvCxnSpPr>
                    <p:spPr>
                      <a:xfrm>
                        <a:off x="4112877" y="3973655"/>
                        <a:ext cx="62431" cy="46602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Rectangle 34"/>
                      <p:cNvSpPr/>
                      <p:nvPr/>
                    </p:nvSpPr>
                    <p:spPr>
                      <a:xfrm>
                        <a:off x="3851272" y="443967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9" name="Rectangle 38"/>
                          <p:cNvSpPr/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&amp;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9" name="Rectangle 3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5" name="Straight Connector 44"/>
                      <p:cNvCxnSpPr>
                        <a:stCxn id="25" idx="3"/>
                        <a:endCxn id="46" idx="0"/>
                      </p:cNvCxnSpPr>
                      <p:nvPr/>
                    </p:nvCxnSpPr>
                    <p:spPr>
                      <a:xfrm>
                        <a:off x="4436913" y="3682663"/>
                        <a:ext cx="517884" cy="75075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4630761" y="443341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¬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29" name="Rectangle 2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728567" y="4393494"/>
                            <a:ext cx="490840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>
                        <a:off x="4962613" y="5040217"/>
                        <a:ext cx="102930" cy="42011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Rectangle 46"/>
                      <p:cNvSpPr/>
                      <p:nvPr/>
                    </p:nvSpPr>
                    <p:spPr>
                      <a:xfrm>
                        <a:off x="4741507" y="543700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2" name="Rectangle 31"/>
                          <p:cNvSpPr/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2" name="Rectangle 31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827217" y="5481564"/>
                            <a:ext cx="434414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8" name="Straight Connector 47"/>
                      <p:cNvCxnSpPr/>
                      <p:nvPr/>
                    </p:nvCxnSpPr>
                    <p:spPr>
                      <a:xfrm flipH="1">
                        <a:off x="5247538" y="3000808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9" name="Rectangle 48"/>
                      <p:cNvSpPr/>
                      <p:nvPr/>
                    </p:nvSpPr>
                    <p:spPr>
                      <a:xfrm>
                        <a:off x="4983607" y="341615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3" name="Rectangle 32"/>
                          <p:cNvSpPr/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3" name="Rectangle 3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8" name="Rectangle 37"/>
                          <p:cNvSpPr/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8" name="Rectangle 3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3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6338584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6348099" y="4007531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Rectangle 55"/>
                  <p:cNvSpPr/>
                  <p:nvPr/>
                </p:nvSpPr>
                <p:spPr>
                  <a:xfrm>
                    <a:off x="6084168" y="44228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3" name="Rectangle 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  <a:blipFill rotWithShape="0">
                        <a:blip r:embed="rId14"/>
                        <a:stretch>
                          <a:fillRect l="-1695" r="-5085" b="-184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1" name="Rectangle 50"/>
                      <p:cNvSpPr/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51" name="Rectangle 5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  <a:blipFill rotWithShape="0">
                        <a:blip r:embed="rId1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9" name="Straight Connector 58"/>
                  <p:cNvCxnSpPr>
                    <a:endCxn id="60" idx="0"/>
                  </p:cNvCxnSpPr>
                  <p:nvPr/>
                </p:nvCxnSpPr>
                <p:spPr>
                  <a:xfrm>
                    <a:off x="6997947" y="364345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Rectangle 59"/>
                  <p:cNvSpPr/>
                  <p:nvPr/>
                </p:nvSpPr>
                <p:spPr>
                  <a:xfrm>
                    <a:off x="7191795" y="439420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7131690" y="4970369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Rectangle 62"/>
                <p:cNvSpPr/>
                <p:nvPr/>
              </p:nvSpPr>
              <p:spPr>
                <a:xfrm>
                  <a:off x="6867759" y="538571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7" name="Rectangle 56"/>
                    <p:cNvSpPr/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↓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7" name="Rectangle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  <a:blipFill rotWithShape="0"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8" name="Rectangle 5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  <a:blipFill rotWithShape="0">
                      <a:blip r:embed="rId1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6" name="Straight Connector 65"/>
                <p:cNvCxnSpPr>
                  <a:endCxn id="67" idx="0"/>
                </p:cNvCxnSpPr>
                <p:nvPr/>
              </p:nvCxnSpPr>
              <p:spPr>
                <a:xfrm>
                  <a:off x="7839867" y="4855159"/>
                  <a:ext cx="491224" cy="54133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Rectangle 66"/>
                <p:cNvSpPr/>
                <p:nvPr/>
              </p:nvSpPr>
              <p:spPr>
                <a:xfrm>
                  <a:off x="8007055" y="539649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9" name="Straight Connector 68"/>
              <p:cNvCxnSpPr>
                <a:stCxn id="67" idx="1"/>
              </p:cNvCxnSpPr>
              <p:nvPr/>
            </p:nvCxnSpPr>
            <p:spPr>
              <a:xfrm flipH="1">
                <a:off x="7669454" y="5759497"/>
                <a:ext cx="337601" cy="45977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/>
              <p:cNvSpPr/>
              <p:nvPr/>
            </p:nvSpPr>
            <p:spPr>
              <a:xfrm>
                <a:off x="740552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4" name="Straight Connector 73"/>
              <p:cNvCxnSpPr>
                <a:stCxn id="67" idx="3"/>
              </p:cNvCxnSpPr>
              <p:nvPr/>
            </p:nvCxnSpPr>
            <p:spPr>
              <a:xfrm>
                <a:off x="8655127" y="5759497"/>
                <a:ext cx="141101" cy="47231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847219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/>
                <p:cNvSpPr/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  <a:blipFill rotWithShape="0">
                <a:blip r:embed="rId19"/>
                <a:stretch>
                  <a:fillRect r="-3188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6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95119" y="908720"/>
            <a:ext cx="8581377" cy="5305694"/>
            <a:chOff x="538887" y="1484784"/>
            <a:chExt cx="8581377" cy="53056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9146" y="5517882"/>
                  <a:ext cx="623889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Rectangle 67"/>
                <p:cNvSpPr/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1584" y="6233885"/>
                  <a:ext cx="415948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2" name="Group 71"/>
            <p:cNvGrpSpPr/>
            <p:nvPr/>
          </p:nvGrpSpPr>
          <p:grpSpPr>
            <a:xfrm>
              <a:off x="538887" y="1484784"/>
              <a:ext cx="8581377" cy="5305694"/>
              <a:chOff x="538887" y="1484784"/>
              <a:chExt cx="8581377" cy="5305694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538887" y="1484784"/>
                <a:ext cx="8116240" cy="4565705"/>
                <a:chOff x="538887" y="1412776"/>
                <a:chExt cx="8116240" cy="4565705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538887" y="1412776"/>
                  <a:ext cx="7300980" cy="3611592"/>
                  <a:chOff x="538887" y="1412776"/>
                  <a:chExt cx="7300980" cy="3611592"/>
                </a:xfrm>
              </p:grpSpPr>
              <p:cxnSp>
                <p:nvCxnSpPr>
                  <p:cNvPr id="52" name="Straight Connector 51"/>
                  <p:cNvCxnSpPr>
                    <a:stCxn id="24" idx="3"/>
                    <a:endCxn id="53" idx="0"/>
                  </p:cNvCxnSpPr>
                  <p:nvPr/>
                </p:nvCxnSpPr>
                <p:spPr>
                  <a:xfrm>
                    <a:off x="5724128" y="2730027"/>
                    <a:ext cx="938492" cy="686127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538887" y="1412776"/>
                    <a:ext cx="6447769" cy="3611592"/>
                    <a:chOff x="538887" y="1412776"/>
                    <a:chExt cx="6447769" cy="3611592"/>
                  </a:xfrm>
                </p:grpSpPr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538887" y="1412776"/>
                      <a:ext cx="5185241" cy="3611592"/>
                      <a:chOff x="538887" y="1412776"/>
                      <a:chExt cx="5185241" cy="3611592"/>
                    </a:xfrm>
                  </p:grpSpPr>
                  <p:grpSp>
                    <p:nvGrpSpPr>
                      <p:cNvPr id="92161" name="Group 92160"/>
                      <p:cNvGrpSpPr/>
                      <p:nvPr/>
                    </p:nvGrpSpPr>
                    <p:grpSpPr>
                      <a:xfrm>
                        <a:off x="538887" y="1412776"/>
                        <a:ext cx="5185241" cy="3611592"/>
                        <a:chOff x="538887" y="1412776"/>
                        <a:chExt cx="5185241" cy="3611592"/>
                      </a:xfrm>
                    </p:grpSpPr>
                    <p:grpSp>
                      <p:nvGrpSpPr>
                        <p:cNvPr id="2" name="Group 1"/>
                        <p:cNvGrpSpPr/>
                        <p:nvPr/>
                      </p:nvGrpSpPr>
                      <p:grpSpPr>
                        <a:xfrm>
                          <a:off x="538887" y="1412776"/>
                          <a:ext cx="5185241" cy="3611592"/>
                          <a:chOff x="538887" y="1412776"/>
                          <a:chExt cx="5185241" cy="3611592"/>
                        </a:xfrm>
                      </p:grpSpPr>
                      <p:grpSp>
                        <p:nvGrpSpPr>
                          <p:cNvPr id="19" name="Group 18"/>
                          <p:cNvGrpSpPr/>
                          <p:nvPr/>
                        </p:nvGrpSpPr>
                        <p:grpSpPr>
                          <a:xfrm>
                            <a:off x="538887" y="1412776"/>
                            <a:ext cx="4105121" cy="3582254"/>
                            <a:chOff x="538887" y="1412776"/>
                            <a:chExt cx="4105121" cy="3582254"/>
                          </a:xfrm>
                        </p:grpSpPr>
                        <p:sp>
                          <p:nvSpPr>
                            <p:cNvPr id="3" name="Rectangle 2"/>
                            <p:cNvSpPr/>
                            <p:nvPr/>
                          </p:nvSpPr>
                          <p:spPr>
                            <a:xfrm>
                              <a:off x="3995936" y="1412776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4" name="Straight Connector 3"/>
                            <p:cNvCxnSpPr>
                              <a:stCxn id="3" idx="1"/>
                            </p:cNvCxnSpPr>
                            <p:nvPr/>
                          </p:nvCxnSpPr>
                          <p:spPr>
                            <a:xfrm flipH="1">
                              <a:off x="3347864" y="1703768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6" name="Rectangle 5"/>
                            <p:cNvSpPr/>
                            <p:nvPr/>
                          </p:nvSpPr>
                          <p:spPr>
                            <a:xfrm>
                              <a:off x="3023828" y="242014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7" name="Straight Connector 6"/>
                            <p:cNvCxnSpPr>
                              <a:stCxn id="6" idx="1"/>
                            </p:cNvCxnSpPr>
                            <p:nvPr/>
                          </p:nvCxnSpPr>
                          <p:spPr>
                            <a:xfrm flipH="1">
                              <a:off x="2375756" y="271113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8" name="Rectangle 7"/>
                            <p:cNvSpPr/>
                            <p:nvPr/>
                          </p:nvSpPr>
                          <p:spPr>
                            <a:xfrm>
                              <a:off x="2051720" y="340493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cxnSp>
                          <p:nvCxnSpPr>
                            <p:cNvPr id="9" name="Straight Connector 8"/>
                            <p:cNvCxnSpPr>
                              <a:stCxn id="8" idx="1"/>
                            </p:cNvCxnSpPr>
                            <p:nvPr/>
                          </p:nvCxnSpPr>
                          <p:spPr>
                            <a:xfrm flipH="1">
                              <a:off x="1403648" y="3695926"/>
                              <a:ext cx="648072" cy="717120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10" name="Rectangle 9"/>
                            <p:cNvSpPr/>
                            <p:nvPr/>
                          </p:nvSpPr>
                          <p:spPr>
                            <a:xfrm>
                              <a:off x="538887" y="4413046"/>
                              <a:ext cx="164360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5" name="Rectangle 4"/>
                                <p:cNvSpPr/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5" name="Rectangle 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4114161" y="1472935"/>
                                  <a:ext cx="44274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4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5" name="Rectangle 14"/>
                                <p:cNvSpPr/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|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5" name="Rectangle 14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3168167" y="2469759"/>
                                  <a:ext cx="359393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5"/>
                                  <a:stretch>
                                    <a:fillRect l="-1695" r="-5085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6" name="Rectangle 15"/>
                                <p:cNvSpPr/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⇒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6" name="Rectangle 15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2138753" y="3465093"/>
                                  <a:ext cx="52770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6"/>
                                  <a:stretch>
                                    <a:fillRect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  <mc:AlternateContent xmlns:mc="http://schemas.openxmlformats.org/markup-compatibility/2006">
                          <mc:Choice xmlns:a14="http://schemas.microsoft.com/office/drawing/2010/main" Requires="a14">
                            <p:sp>
                              <p:nvSpPr>
                                <p:cNvPr id="17" name="Rectangle 16"/>
                                <p:cNvSpPr/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</p:spPr>
                              <p:txBody>
                                <a:bodyPr wrap="none">
                                  <a:spAutoFit/>
                                </a:bodyPr>
                                <a:lstStyle/>
                                <a:p>
                                  <a14:m>
                                    <m:oMathPara xmlns:m="http://schemas.openxmlformats.org/officeDocument/2006/math">
                                      <m:oMathParaPr>
                                        <m:jc m:val="centerGroup"/>
                                      </m:oMathParaPr>
                                      <m:oMath xmlns:m="http://schemas.openxmlformats.org/officeDocument/2006/math"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∨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oMath>
                                    </m:oMathPara>
                                  </a14:m>
                                  <a:endParaRPr lang="lt-LT" dirty="0"/>
                                </a:p>
                              </p:txBody>
                            </p:sp>
                          </mc:Choice>
                          <mc:Fallback>
                            <p:sp>
                              <p:nvSpPr>
                                <p:cNvPr id="17" name="Rectangle 16"/>
                                <p:cNvSpPr>
                                  <a:spLocks noRot="1" noChangeAspect="1" noMove="1" noResize="1" noEditPoints="1" noAdjustHandles="1" noChangeArrowheads="1" noChangeShapeType="1" noTextEdit="1"/>
                                </p:cNvSpPr>
                                <p:nvPr/>
                              </p:nvSpPr>
                              <p:spPr>
                                <a:xfrm>
                                  <a:off x="677333" y="4455433"/>
                                  <a:ext cx="1167179" cy="461665"/>
                                </a:xfrm>
                                <a:prstGeom prst="rect">
                                  <a:avLst/>
                                </a:prstGeom>
                                <a:blipFill rotWithShape="0">
                                  <a:blip r:embed="rId7"/>
                                  <a:stretch>
                                    <a:fillRect l="-1047" r="-524" b="-18421"/>
                                  </a:stretch>
                                </a:blipFill>
                              </p:spPr>
                              <p:txBody>
                                <a:bodyPr/>
                                <a:lstStyle/>
                                <a:p>
                                  <a:r>
                                    <a:rPr lang="lt-LT">
                                      <a:noFill/>
                                    </a:rPr>
                                    <a:t> </a:t>
                                  </a:r>
                                </a:p>
                              </p:txBody>
                            </p:sp>
                          </mc:Fallback>
                        </mc:AlternateContent>
                      </p:grpSp>
                      <p:grpSp>
                        <p:nvGrpSpPr>
                          <p:cNvPr id="14" name="Group 13"/>
                          <p:cNvGrpSpPr/>
                          <p:nvPr/>
                        </p:nvGrpSpPr>
                        <p:grpSpPr>
                          <a:xfrm>
                            <a:off x="2699792" y="1646626"/>
                            <a:ext cx="3024336" cy="3377742"/>
                            <a:chOff x="2699792" y="1646626"/>
                            <a:chExt cx="3024336" cy="3377742"/>
                          </a:xfrm>
                        </p:grpSpPr>
                        <p:cxnSp>
                          <p:nvCxnSpPr>
                            <p:cNvPr id="20" name="Straight Connector 19"/>
                            <p:cNvCxnSpPr/>
                            <p:nvPr/>
                          </p:nvCxnSpPr>
                          <p:spPr>
                            <a:xfrm>
                              <a:off x="4644008" y="1646626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" name="Straight Connector 20"/>
                            <p:cNvCxnSpPr>
                              <a:endCxn id="25" idx="0"/>
                            </p:cNvCxnSpPr>
                            <p:nvPr/>
                          </p:nvCxnSpPr>
                          <p:spPr>
                            <a:xfrm>
                              <a:off x="3662002" y="2660626"/>
                              <a:ext cx="450875" cy="731045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2" name="Straight Connector 21"/>
                            <p:cNvCxnSpPr/>
                            <p:nvPr/>
                          </p:nvCxnSpPr>
                          <p:spPr>
                            <a:xfrm>
                              <a:off x="2699792" y="3660085"/>
                              <a:ext cx="576064" cy="782299"/>
                            </a:xfrm>
                            <a:prstGeom prst="line">
                              <a:avLst/>
                            </a:prstGeom>
                            <a:ln w="34925">
                              <a:solidFill>
                                <a:srgbClr val="00B05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" name="Rectangle 23"/>
                            <p:cNvSpPr/>
                            <p:nvPr/>
                          </p:nvSpPr>
                          <p:spPr>
                            <a:xfrm>
                              <a:off x="5076056" y="2439035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5" name="Rectangle 24"/>
                            <p:cNvSpPr/>
                            <p:nvPr/>
                          </p:nvSpPr>
                          <p:spPr>
                            <a:xfrm>
                              <a:off x="3788841" y="3391671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  <p:sp>
                          <p:nvSpPr>
                            <p:cNvPr id="26" name="Rectangle 25"/>
                            <p:cNvSpPr/>
                            <p:nvPr/>
                          </p:nvSpPr>
                          <p:spPr>
                            <a:xfrm>
                              <a:off x="2879488" y="4442384"/>
                              <a:ext cx="648072" cy="581984"/>
                            </a:xfrm>
                            <a:prstGeom prst="rect">
                              <a:avLst/>
                            </a:prstGeom>
                            <a:noFill/>
                            <a:ln w="31750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lt-LT"/>
                            </a:p>
                          </p:txBody>
                        </p:sp>
                      </p:grpSp>
                    </p:grp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28" name="Rectangle 27"/>
                            <p:cNvSpPr/>
                            <p:nvPr/>
                          </p:nvSpPr>
                          <p:spPr>
                            <a:xfrm>
                              <a:off x="2987824" y="4442384"/>
                              <a:ext cx="44063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acc>
                                      <m:accPr>
                                        <m:chr m:val="̅"/>
                                        <m:ctrlPr>
                                          <a:rPr lang="lt-LT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lt-LT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</m:acc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28" name="Rectangle 27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987824" y="4442384"/>
                              <a:ext cx="44063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8"/>
                              <a:stretch>
                                <a:fillRect r="-4167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cxnSp>
                    <p:nvCxnSpPr>
                      <p:cNvPr id="34" name="Straight Connector 33"/>
                      <p:cNvCxnSpPr>
                        <a:stCxn id="25" idx="2"/>
                        <a:endCxn id="35" idx="0"/>
                      </p:cNvCxnSpPr>
                      <p:nvPr/>
                    </p:nvCxnSpPr>
                    <p:spPr>
                      <a:xfrm>
                        <a:off x="4112877" y="3973655"/>
                        <a:ext cx="62431" cy="466022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5" name="Rectangle 34"/>
                      <p:cNvSpPr/>
                      <p:nvPr/>
                    </p:nvSpPr>
                    <p:spPr>
                      <a:xfrm>
                        <a:off x="3851272" y="4439677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9" name="Rectangle 38"/>
                          <p:cNvSpPr/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&amp;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9" name="Rectangle 3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862329" y="3446439"/>
                            <a:ext cx="47320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45" name="Straight Connector 44"/>
                      <p:cNvCxnSpPr>
                        <a:stCxn id="25" idx="3"/>
                        <a:endCxn id="46" idx="0"/>
                      </p:cNvCxnSpPr>
                      <p:nvPr/>
                    </p:nvCxnSpPr>
                    <p:spPr>
                      <a:xfrm>
                        <a:off x="4436913" y="3682663"/>
                        <a:ext cx="517884" cy="75075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6" name="Rectangle 45"/>
                      <p:cNvSpPr/>
                      <p:nvPr/>
                    </p:nvSpPr>
                    <p:spPr>
                      <a:xfrm>
                        <a:off x="4630761" y="4433418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48" name="Straight Connector 47"/>
                      <p:cNvCxnSpPr/>
                      <p:nvPr/>
                    </p:nvCxnSpPr>
                    <p:spPr>
                      <a:xfrm flipH="1">
                        <a:off x="5247538" y="3000808"/>
                        <a:ext cx="89365" cy="426128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9" name="Rectangle 48"/>
                      <p:cNvSpPr/>
                      <p:nvPr/>
                    </p:nvSpPr>
                    <p:spPr>
                      <a:xfrm>
                        <a:off x="4983607" y="341615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3" name="Rectangle 32"/>
                          <p:cNvSpPr/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⇒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3" name="Rectangle 32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136237" y="2499194"/>
                            <a:ext cx="52770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0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38" name="Rectangle 37"/>
                          <p:cNvSpPr/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38" name="Rectangle 3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087326" y="3400551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11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6338584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6348099" y="4007531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Rectangle 55"/>
                  <p:cNvSpPr/>
                  <p:nvPr/>
                </p:nvSpPr>
                <p:spPr>
                  <a:xfrm>
                    <a:off x="6084168" y="44228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43" name="Rectangle 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73370" y="3429252"/>
                        <a:ext cx="359393" cy="461665"/>
                      </a:xfrm>
                      <a:prstGeom prst="rect">
                        <a:avLst/>
                      </a:prstGeom>
                      <a:blipFill rotWithShape="0">
                        <a:blip r:embed="rId12"/>
                        <a:stretch>
                          <a:fillRect l="-1695" r="-5085" b="-1842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1" name="Rectangle 50"/>
                      <p:cNvSpPr/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51" name="Rectangle 5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73586" y="4453783"/>
                        <a:ext cx="438389" cy="461665"/>
                      </a:xfrm>
                      <a:prstGeom prst="rect">
                        <a:avLst/>
                      </a:prstGeom>
                      <a:blipFill rotWithShape="0"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59" name="Straight Connector 58"/>
                  <p:cNvCxnSpPr>
                    <a:endCxn id="60" idx="0"/>
                  </p:cNvCxnSpPr>
                  <p:nvPr/>
                </p:nvCxnSpPr>
                <p:spPr>
                  <a:xfrm>
                    <a:off x="6997947" y="364345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Rectangle 59"/>
                  <p:cNvSpPr/>
                  <p:nvPr/>
                </p:nvSpPr>
                <p:spPr>
                  <a:xfrm>
                    <a:off x="7191795" y="439420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62" name="Straight Connector 61"/>
                <p:cNvCxnSpPr/>
                <p:nvPr/>
              </p:nvCxnSpPr>
              <p:spPr>
                <a:xfrm flipH="1">
                  <a:off x="7131690" y="4970369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Rectangle 62"/>
                <p:cNvSpPr/>
                <p:nvPr/>
              </p:nvSpPr>
              <p:spPr>
                <a:xfrm>
                  <a:off x="6867759" y="5385715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7" name="Rectangle 56"/>
                    <p:cNvSpPr/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↓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7" name="Rectangle 5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4635" y="4460172"/>
                      <a:ext cx="405880" cy="461665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Rectangle 57"/>
                    <p:cNvSpPr/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8" name="Rectangle 5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59165" y="5385715"/>
                      <a:ext cx="434414" cy="461665"/>
                    </a:xfrm>
                    <a:prstGeom prst="rect">
                      <a:avLst/>
                    </a:prstGeom>
                    <a:blipFill rotWithShape="0"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6" name="Straight Connector 65"/>
                <p:cNvCxnSpPr>
                  <a:endCxn id="67" idx="0"/>
                </p:cNvCxnSpPr>
                <p:nvPr/>
              </p:nvCxnSpPr>
              <p:spPr>
                <a:xfrm>
                  <a:off x="7839867" y="4855159"/>
                  <a:ext cx="491224" cy="54133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Rectangle 66"/>
                <p:cNvSpPr/>
                <p:nvPr/>
              </p:nvSpPr>
              <p:spPr>
                <a:xfrm>
                  <a:off x="8007055" y="539649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9" name="Straight Connector 68"/>
              <p:cNvCxnSpPr>
                <a:stCxn id="67" idx="1"/>
              </p:cNvCxnSpPr>
              <p:nvPr/>
            </p:nvCxnSpPr>
            <p:spPr>
              <a:xfrm flipH="1">
                <a:off x="7669454" y="5759497"/>
                <a:ext cx="337601" cy="45977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/>
              <p:cNvSpPr/>
              <p:nvPr/>
            </p:nvSpPr>
            <p:spPr>
              <a:xfrm>
                <a:off x="740552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p:cxnSp>
            <p:nvCxnSpPr>
              <p:cNvPr id="74" name="Straight Connector 73"/>
              <p:cNvCxnSpPr>
                <a:stCxn id="67" idx="3"/>
              </p:cNvCxnSpPr>
              <p:nvPr/>
            </p:nvCxnSpPr>
            <p:spPr>
              <a:xfrm>
                <a:off x="8655127" y="5759497"/>
                <a:ext cx="141101" cy="472319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Rectangle 74"/>
              <p:cNvSpPr/>
              <p:nvPr/>
            </p:nvSpPr>
            <p:spPr>
              <a:xfrm>
                <a:off x="8472192" y="6208494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/>
                <p:cNvSpPr/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5911" y="6268653"/>
                  <a:ext cx="440633" cy="461665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  <a:blipFill rotWithShape="0">
                <a:blip r:embed="rId17"/>
                <a:stretch>
                  <a:fillRect r="-3188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Rectangle 75"/>
              <p:cNvSpPr/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  <a:blipFill rotWithShape="0">
                <a:blip r:embed="rId18"/>
                <a:stretch>
                  <a:fillRect r="-3239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647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95119" y="908720"/>
            <a:ext cx="8780194" cy="4565705"/>
            <a:chOff x="538887" y="1484784"/>
            <a:chExt cx="8780194" cy="456570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7934407" y="5517882"/>
                  <a:ext cx="138467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4407" y="5517882"/>
                  <a:ext cx="1384674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881" r="-441" b="-20000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4" name="Group 63"/>
            <p:cNvGrpSpPr/>
            <p:nvPr/>
          </p:nvGrpSpPr>
          <p:grpSpPr>
            <a:xfrm>
              <a:off x="538887" y="1484784"/>
              <a:ext cx="8707548" cy="4565705"/>
              <a:chOff x="538887" y="1412776"/>
              <a:chExt cx="8707548" cy="4565705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538887" y="1412776"/>
                <a:ext cx="7300980" cy="3611592"/>
                <a:chOff x="538887" y="1412776"/>
                <a:chExt cx="7300980" cy="3611592"/>
              </a:xfrm>
            </p:grpSpPr>
            <p:cxnSp>
              <p:nvCxnSpPr>
                <p:cNvPr id="52" name="Straight Connector 51"/>
                <p:cNvCxnSpPr>
                  <a:stCxn id="24" idx="3"/>
                  <a:endCxn id="53" idx="0"/>
                </p:cNvCxnSpPr>
                <p:nvPr/>
              </p:nvCxnSpPr>
              <p:spPr>
                <a:xfrm>
                  <a:off x="5724128" y="2730027"/>
                  <a:ext cx="938492" cy="686127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" name="Group 49"/>
                <p:cNvGrpSpPr/>
                <p:nvPr/>
              </p:nvGrpSpPr>
              <p:grpSpPr>
                <a:xfrm>
                  <a:off x="538887" y="1412776"/>
                  <a:ext cx="6447769" cy="3611592"/>
                  <a:chOff x="538887" y="1412776"/>
                  <a:chExt cx="6447769" cy="3611592"/>
                </a:xfrm>
              </p:grpSpPr>
              <p:grpSp>
                <p:nvGrpSpPr>
                  <p:cNvPr id="42" name="Group 41"/>
                  <p:cNvGrpSpPr/>
                  <p:nvPr/>
                </p:nvGrpSpPr>
                <p:grpSpPr>
                  <a:xfrm>
                    <a:off x="538887" y="1412776"/>
                    <a:ext cx="5185241" cy="3611592"/>
                    <a:chOff x="538887" y="1412776"/>
                    <a:chExt cx="5185241" cy="3611592"/>
                  </a:xfrm>
                </p:grpSpPr>
                <p:grpSp>
                  <p:nvGrpSpPr>
                    <p:cNvPr id="92161" name="Group 92160"/>
                    <p:cNvGrpSpPr/>
                    <p:nvPr/>
                  </p:nvGrpSpPr>
                  <p:grpSpPr>
                    <a:xfrm>
                      <a:off x="538887" y="1412776"/>
                      <a:ext cx="5185241" cy="3611592"/>
                      <a:chOff x="538887" y="1412776"/>
                      <a:chExt cx="5185241" cy="3611592"/>
                    </a:xfrm>
                  </p:grpSpPr>
                  <p:grpSp>
                    <p:nvGrpSpPr>
                      <p:cNvPr id="2" name="Group 1"/>
                      <p:cNvGrpSpPr/>
                      <p:nvPr/>
                    </p:nvGrpSpPr>
                    <p:grpSpPr>
                      <a:xfrm>
                        <a:off x="538887" y="1412776"/>
                        <a:ext cx="5185241" cy="3611592"/>
                        <a:chOff x="538887" y="1412776"/>
                        <a:chExt cx="5185241" cy="3611592"/>
                      </a:xfrm>
                    </p:grpSpPr>
                    <p:grpSp>
                      <p:nvGrpSpPr>
                        <p:cNvPr id="19" name="Group 18"/>
                        <p:cNvGrpSpPr/>
                        <p:nvPr/>
                      </p:nvGrpSpPr>
                      <p:grpSpPr>
                        <a:xfrm>
                          <a:off x="538887" y="1412776"/>
                          <a:ext cx="4105121" cy="3582254"/>
                          <a:chOff x="538887" y="1412776"/>
                          <a:chExt cx="4105121" cy="3582254"/>
                        </a:xfrm>
                      </p:grpSpPr>
                      <p:sp>
                        <p:nvSpPr>
                          <p:cNvPr id="3" name="Rectangle 2"/>
                          <p:cNvSpPr/>
                          <p:nvPr/>
                        </p:nvSpPr>
                        <p:spPr>
                          <a:xfrm>
                            <a:off x="3995936" y="1412776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cxnSp>
                        <p:nvCxnSpPr>
                          <p:cNvPr id="4" name="Straight Connector 3"/>
                          <p:cNvCxnSpPr>
                            <a:stCxn id="3" idx="1"/>
                          </p:cNvCxnSpPr>
                          <p:nvPr/>
                        </p:nvCxnSpPr>
                        <p:spPr>
                          <a:xfrm flipH="1">
                            <a:off x="3347864" y="1703768"/>
                            <a:ext cx="648072" cy="71712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6" name="Rectangle 5"/>
                          <p:cNvSpPr/>
                          <p:nvPr/>
                        </p:nvSpPr>
                        <p:spPr>
                          <a:xfrm>
                            <a:off x="3023828" y="2420144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cxnSp>
                        <p:nvCxnSpPr>
                          <p:cNvPr id="7" name="Straight Connector 6"/>
                          <p:cNvCxnSpPr>
                            <a:stCxn id="6" idx="1"/>
                          </p:cNvCxnSpPr>
                          <p:nvPr/>
                        </p:nvCxnSpPr>
                        <p:spPr>
                          <a:xfrm flipH="1">
                            <a:off x="2375756" y="2711136"/>
                            <a:ext cx="648072" cy="71712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8" name="Rectangle 7"/>
                          <p:cNvSpPr/>
                          <p:nvPr/>
                        </p:nvSpPr>
                        <p:spPr>
                          <a:xfrm>
                            <a:off x="2051720" y="3404934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cxnSp>
                        <p:nvCxnSpPr>
                          <p:cNvPr id="9" name="Straight Connector 8"/>
                          <p:cNvCxnSpPr>
                            <a:stCxn id="8" idx="1"/>
                          </p:cNvCxnSpPr>
                          <p:nvPr/>
                        </p:nvCxnSpPr>
                        <p:spPr>
                          <a:xfrm flipH="1">
                            <a:off x="1403648" y="3695926"/>
                            <a:ext cx="648072" cy="71712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10" name="Rectangle 9"/>
                          <p:cNvSpPr/>
                          <p:nvPr/>
                        </p:nvSpPr>
                        <p:spPr>
                          <a:xfrm>
                            <a:off x="538887" y="4413046"/>
                            <a:ext cx="164360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5" name="Rectangle 4"/>
                              <p:cNvSpPr/>
                              <p:nvPr/>
                            </p:nvSpPr>
                            <p:spPr>
                              <a:xfrm>
                                <a:off x="4114161" y="1472935"/>
                                <a:ext cx="44274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∨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5" name="Rectangle 4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4114161" y="1472935"/>
                                <a:ext cx="44274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3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15" name="Rectangle 14"/>
                              <p:cNvSpPr/>
                              <p:nvPr/>
                            </p:nvSpPr>
                            <p:spPr>
                              <a:xfrm>
                                <a:off x="3168167" y="2469759"/>
                                <a:ext cx="359393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15" name="Rectangle 14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3168167" y="2469759"/>
                                <a:ext cx="359393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4"/>
                                <a:stretch>
                                  <a:fillRect l="-1695" r="-5085" b="-18421"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16" name="Rectangle 15"/>
                              <p:cNvSpPr/>
                              <p:nvPr/>
                            </p:nvSpPr>
                            <p:spPr>
                              <a:xfrm>
                                <a:off x="2138753" y="3465093"/>
                                <a:ext cx="52770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⇒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16" name="Rectangle 15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2138753" y="3465093"/>
                                <a:ext cx="52770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5"/>
                                <a:stretch>
                                  <a:fillRect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  <mc:AlternateContent xmlns:mc="http://schemas.openxmlformats.org/markup-compatibility/2006">
                        <mc:Choice xmlns:a14="http://schemas.microsoft.com/office/drawing/2010/main" Requires="a14">
                          <p:sp>
                            <p:nvSpPr>
                              <p:cNvPr id="17" name="Rectangle 16"/>
                              <p:cNvSpPr/>
                              <p:nvPr/>
                            </p:nvSpPr>
                            <p:spPr>
                              <a:xfrm>
                                <a:off x="677333" y="4455433"/>
                                <a:ext cx="1167179" cy="46166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14:m>
                                  <m:oMathPara xmlns:m="http://schemas.openxmlformats.org/officeDocument/2006/math">
                                    <m:oMathParaPr>
                                      <m:jc m:val="centerGroup"/>
                                    </m:oMathParaPr>
                                    <m:oMath xmlns:m="http://schemas.openxmlformats.org/officeDocument/2006/math"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∨</m:t>
                                      </m:r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oMath>
                                  </m:oMathPara>
                                </a14:m>
                                <a:endParaRPr lang="lt-LT" dirty="0"/>
                              </a:p>
                            </p:txBody>
                          </p:sp>
                        </mc:Choice>
                        <mc:Fallback>
                          <p:sp>
                            <p:nvSpPr>
                              <p:cNvPr id="17" name="Rectangle 16"/>
                              <p:cNvSpPr>
                                <a:spLocks noRot="1" noChangeAspect="1" noMove="1" noResize="1" noEditPoints="1" noAdjustHandles="1" noChangeArrowheads="1" noChangeShapeType="1" noTextEdit="1"/>
                              </p:cNvSpPr>
                              <p:nvPr/>
                            </p:nvSpPr>
                            <p:spPr>
                              <a:xfrm>
                                <a:off x="677333" y="4455433"/>
                                <a:ext cx="1167179" cy="461665"/>
                              </a:xfrm>
                              <a:prstGeom prst="rect">
                                <a:avLst/>
                              </a:prstGeom>
                              <a:blipFill rotWithShape="0">
                                <a:blip r:embed="rId6"/>
                                <a:stretch>
                                  <a:fillRect l="-1047" r="-524" b="-18421"/>
                                </a:stretch>
                              </a:blipFill>
                            </p:spPr>
                            <p:txBody>
                              <a:bodyPr/>
                              <a:lstStyle/>
                              <a:p>
                                <a:r>
                                  <a:rPr lang="lt-LT">
                                    <a:noFill/>
                                  </a:rPr>
                                  <a:t> </a:t>
                                </a:r>
                              </a:p>
                            </p:txBody>
                          </p:sp>
                        </mc:Fallback>
                      </mc:AlternateContent>
                    </p:grpSp>
                    <p:grpSp>
                      <p:nvGrpSpPr>
                        <p:cNvPr id="14" name="Group 13"/>
                        <p:cNvGrpSpPr/>
                        <p:nvPr/>
                      </p:nvGrpSpPr>
                      <p:grpSpPr>
                        <a:xfrm>
                          <a:off x="2699792" y="1646626"/>
                          <a:ext cx="3024336" cy="3377742"/>
                          <a:chOff x="2699792" y="1646626"/>
                          <a:chExt cx="3024336" cy="3377742"/>
                        </a:xfrm>
                      </p:grpSpPr>
                      <p:cxnSp>
                        <p:nvCxnSpPr>
                          <p:cNvPr id="20" name="Straight Connector 19"/>
                          <p:cNvCxnSpPr/>
                          <p:nvPr/>
                        </p:nvCxnSpPr>
                        <p:spPr>
                          <a:xfrm>
                            <a:off x="4644008" y="1646626"/>
                            <a:ext cx="576064" cy="782299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1" name="Straight Connector 20"/>
                          <p:cNvCxnSpPr>
                            <a:endCxn id="25" idx="0"/>
                          </p:cNvCxnSpPr>
                          <p:nvPr/>
                        </p:nvCxnSpPr>
                        <p:spPr>
                          <a:xfrm>
                            <a:off x="3662002" y="2660626"/>
                            <a:ext cx="450875" cy="731045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2" name="Straight Connector 21"/>
                          <p:cNvCxnSpPr/>
                          <p:nvPr/>
                        </p:nvCxnSpPr>
                        <p:spPr>
                          <a:xfrm>
                            <a:off x="2699792" y="3660085"/>
                            <a:ext cx="576064" cy="782299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rgbClr val="00B05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4" name="Rectangle 23"/>
                          <p:cNvSpPr/>
                          <p:nvPr/>
                        </p:nvSpPr>
                        <p:spPr>
                          <a:xfrm>
                            <a:off x="5076056" y="2439035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sp>
                        <p:nvSpPr>
                          <p:cNvPr id="25" name="Rectangle 24"/>
                          <p:cNvSpPr/>
                          <p:nvPr/>
                        </p:nvSpPr>
                        <p:spPr>
                          <a:xfrm>
                            <a:off x="3788841" y="3391671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  <p:sp>
                        <p:nvSpPr>
                          <p:cNvPr id="26" name="Rectangle 25"/>
                          <p:cNvSpPr/>
                          <p:nvPr/>
                        </p:nvSpPr>
                        <p:spPr>
                          <a:xfrm>
                            <a:off x="2879488" y="4442384"/>
                            <a:ext cx="648072" cy="581984"/>
                          </a:xfrm>
                          <a:prstGeom prst="rect">
                            <a:avLst/>
                          </a:prstGeom>
                          <a:noFill/>
                          <a:ln w="31750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lt-LT"/>
                          </a:p>
                        </p:txBody>
                      </p:sp>
                    </p:grpSp>
                  </p:grp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28" name="Rectangle 27"/>
                          <p:cNvSpPr/>
                          <p:nvPr/>
                        </p:nvSpPr>
                        <p:spPr>
                          <a:xfrm>
                            <a:off x="2987824" y="4442384"/>
                            <a:ext cx="44063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̅"/>
                                      <m:ctrlPr>
                                        <a:rPr lang="lt-LT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lt-LT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28" name="Rectangle 2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987824" y="4442384"/>
                            <a:ext cx="44063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7"/>
                            <a:stretch>
                              <a:fillRect r="-4167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cxnSp>
                  <p:nvCxnSpPr>
                    <p:cNvPr id="34" name="Straight Connector 33"/>
                    <p:cNvCxnSpPr>
                      <a:stCxn id="25" idx="2"/>
                      <a:endCxn id="35" idx="0"/>
                    </p:cNvCxnSpPr>
                    <p:nvPr/>
                  </p:nvCxnSpPr>
                  <p:spPr>
                    <a:xfrm>
                      <a:off x="4112877" y="3973655"/>
                      <a:ext cx="62431" cy="466022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5" name="Rectangle 34"/>
                    <p:cNvSpPr/>
                    <p:nvPr/>
                  </p:nvSpPr>
                  <p:spPr>
                    <a:xfrm>
                      <a:off x="3851272" y="4439677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39" name="Rectangle 38"/>
                        <p:cNvSpPr/>
                        <p:nvPr/>
                      </p:nvSpPr>
                      <p:spPr>
                        <a:xfrm>
                          <a:off x="3862329" y="3446439"/>
                          <a:ext cx="473206" cy="461665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&amp;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39" name="Rectangle 38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862329" y="3446439"/>
                          <a:ext cx="473206" cy="461665"/>
                        </a:xfrm>
                        <a:prstGeom prst="rect">
                          <a:avLst/>
                        </a:prstGeom>
                        <a:blipFill rotWithShape="0">
                          <a:blip r:embed="rId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cxnSp>
                  <p:nvCxnSpPr>
                    <p:cNvPr id="45" name="Straight Connector 44"/>
                    <p:cNvCxnSpPr>
                      <a:stCxn id="25" idx="3"/>
                      <a:endCxn id="46" idx="0"/>
                    </p:cNvCxnSpPr>
                    <p:nvPr/>
                  </p:nvCxnSpPr>
                  <p:spPr>
                    <a:xfrm>
                      <a:off x="4436913" y="3682663"/>
                      <a:ext cx="517884" cy="750755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6" name="Rectangle 45"/>
                    <p:cNvSpPr/>
                    <p:nvPr/>
                  </p:nvSpPr>
                  <p:spPr>
                    <a:xfrm>
                      <a:off x="4630761" y="4433418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8" name="Straight Connector 47"/>
                    <p:cNvCxnSpPr/>
                    <p:nvPr/>
                  </p:nvCxnSpPr>
                  <p:spPr>
                    <a:xfrm flipH="1">
                      <a:off x="5247538" y="3000808"/>
                      <a:ext cx="89365" cy="426128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9" name="Rectangle 48"/>
                    <p:cNvSpPr/>
                    <p:nvPr/>
                  </p:nvSpPr>
                  <p:spPr>
                    <a:xfrm>
                      <a:off x="4983607" y="341615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33" name="Rectangle 32"/>
                        <p:cNvSpPr/>
                        <p:nvPr/>
                      </p:nvSpPr>
                      <p:spPr>
                        <a:xfrm>
                          <a:off x="5136237" y="2499194"/>
                          <a:ext cx="52770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⇒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33" name="Rectangle 32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136237" y="2499194"/>
                          <a:ext cx="527709" cy="461665"/>
                        </a:xfrm>
                        <a:prstGeom prst="rect">
                          <a:avLst/>
                        </a:prstGeom>
                        <a:blipFill rotWithShape="0">
                          <a:blip r:embed="rId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38" name="Rectangle 37"/>
                        <p:cNvSpPr/>
                        <p:nvPr/>
                      </p:nvSpPr>
                      <p:spPr>
                        <a:xfrm>
                          <a:off x="5087326" y="3400551"/>
                          <a:ext cx="440633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38" name="Rectangle 3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087326" y="3400551"/>
                          <a:ext cx="440633" cy="461665"/>
                        </a:xfrm>
                        <a:prstGeom prst="rect">
                          <a:avLst/>
                        </a:prstGeom>
                        <a:blipFill rotWithShape="0">
                          <a:blip r:embed="rId1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53" name="Rectangle 52"/>
                  <p:cNvSpPr/>
                  <p:nvPr/>
                </p:nvSpPr>
                <p:spPr>
                  <a:xfrm>
                    <a:off x="6338584" y="3416154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</p:grpSp>
            <p:cxnSp>
              <p:nvCxnSpPr>
                <p:cNvPr id="55" name="Straight Connector 54"/>
                <p:cNvCxnSpPr/>
                <p:nvPr/>
              </p:nvCxnSpPr>
              <p:spPr>
                <a:xfrm flipH="1">
                  <a:off x="6348099" y="4007531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Rectangle 55"/>
                <p:cNvSpPr/>
                <p:nvPr/>
              </p:nvSpPr>
              <p:spPr>
                <a:xfrm>
                  <a:off x="6084168" y="4422877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43" name="Rectangle 42"/>
                    <p:cNvSpPr/>
                    <p:nvPr/>
                  </p:nvSpPr>
                  <p:spPr>
                    <a:xfrm>
                      <a:off x="6473370" y="3429252"/>
                      <a:ext cx="35939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43" name="Rectangle 4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73370" y="3429252"/>
                      <a:ext cx="359393" cy="461665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 l="-1695" r="-5085" b="-184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6173586" y="4453783"/>
                      <a:ext cx="43838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1" name="Rectangle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73586" y="4453783"/>
                      <a:ext cx="438389" cy="461665"/>
                    </a:xfrm>
                    <a:prstGeom prst="rect">
                      <a:avLst/>
                    </a:prstGeom>
                    <a:blipFill rotWithShape="0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59" name="Straight Connector 58"/>
                <p:cNvCxnSpPr>
                  <a:endCxn id="60" idx="0"/>
                </p:cNvCxnSpPr>
                <p:nvPr/>
              </p:nvCxnSpPr>
              <p:spPr>
                <a:xfrm>
                  <a:off x="6997947" y="3643453"/>
                  <a:ext cx="517884" cy="750755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Rectangle 59"/>
                <p:cNvSpPr/>
                <p:nvPr/>
              </p:nvSpPr>
              <p:spPr>
                <a:xfrm>
                  <a:off x="7191795" y="4394208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62" name="Straight Connector 61"/>
              <p:cNvCxnSpPr/>
              <p:nvPr/>
            </p:nvCxnSpPr>
            <p:spPr>
              <a:xfrm flipH="1">
                <a:off x="7131690" y="4970369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6867759" y="5385715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7" name="Rectangle 56"/>
                  <p:cNvSpPr/>
                  <p:nvPr/>
                </p:nvSpPr>
                <p:spPr>
                  <a:xfrm>
                    <a:off x="7334635" y="4460172"/>
                    <a:ext cx="40588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↓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7" name="Rectangle 5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34635" y="4460172"/>
                    <a:ext cx="405880" cy="461665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8" name="Rectangle 57"/>
                  <p:cNvSpPr/>
                  <p:nvPr/>
                </p:nvSpPr>
                <p:spPr>
                  <a:xfrm>
                    <a:off x="6959165" y="5385715"/>
                    <a:ext cx="434414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8" name="Rectangle 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59165" y="5385715"/>
                    <a:ext cx="434414" cy="461665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6" name="Straight Connector 65"/>
              <p:cNvCxnSpPr>
                <a:endCxn id="67" idx="0"/>
              </p:cNvCxnSpPr>
              <p:nvPr/>
            </p:nvCxnSpPr>
            <p:spPr>
              <a:xfrm>
                <a:off x="7839867" y="4855159"/>
                <a:ext cx="786878" cy="54133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Rectangle 66"/>
              <p:cNvSpPr/>
              <p:nvPr/>
            </p:nvSpPr>
            <p:spPr>
              <a:xfrm>
                <a:off x="8007054" y="5396497"/>
                <a:ext cx="1239381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  <a:blipFill rotWithShape="0">
                <a:blip r:embed="rId15"/>
                <a:stretch>
                  <a:fillRect r="-3188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Rectangle 75"/>
              <p:cNvSpPr/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  <a:blipFill rotWithShape="0">
                <a:blip r:embed="rId16"/>
                <a:stretch>
                  <a:fillRect r="-3239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14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95119" y="908720"/>
            <a:ext cx="8733868" cy="3611592"/>
            <a:chOff x="538887" y="1412776"/>
            <a:chExt cx="8733868" cy="3611592"/>
          </a:xfrm>
        </p:grpSpPr>
        <p:grpSp>
          <p:nvGrpSpPr>
            <p:cNvPr id="54" name="Group 53"/>
            <p:cNvGrpSpPr/>
            <p:nvPr/>
          </p:nvGrpSpPr>
          <p:grpSpPr>
            <a:xfrm>
              <a:off x="538887" y="1412776"/>
              <a:ext cx="8733868" cy="3611592"/>
              <a:chOff x="538887" y="1412776"/>
              <a:chExt cx="8733868" cy="3611592"/>
            </a:xfrm>
          </p:grpSpPr>
          <p:cxnSp>
            <p:nvCxnSpPr>
              <p:cNvPr id="52" name="Straight Connector 51"/>
              <p:cNvCxnSpPr>
                <a:stCxn id="24" idx="3"/>
                <a:endCxn id="53" idx="0"/>
              </p:cNvCxnSpPr>
              <p:nvPr/>
            </p:nvCxnSpPr>
            <p:spPr>
              <a:xfrm>
                <a:off x="5724128" y="2730027"/>
                <a:ext cx="938492" cy="686127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Group 49"/>
              <p:cNvGrpSpPr/>
              <p:nvPr/>
            </p:nvGrpSpPr>
            <p:grpSpPr>
              <a:xfrm>
                <a:off x="538887" y="1412776"/>
                <a:ext cx="6447769" cy="3611592"/>
                <a:chOff x="538887" y="1412776"/>
                <a:chExt cx="6447769" cy="3611592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538887" y="1412776"/>
                  <a:ext cx="5185241" cy="3611592"/>
                  <a:chOff x="538887" y="1412776"/>
                  <a:chExt cx="5185241" cy="3611592"/>
                </a:xfrm>
              </p:grpSpPr>
              <p:grpSp>
                <p:nvGrpSpPr>
                  <p:cNvPr id="92161" name="Group 92160"/>
                  <p:cNvGrpSpPr/>
                  <p:nvPr/>
                </p:nvGrpSpPr>
                <p:grpSpPr>
                  <a:xfrm>
                    <a:off x="538887" y="1412776"/>
                    <a:ext cx="5185241" cy="3611592"/>
                    <a:chOff x="538887" y="1412776"/>
                    <a:chExt cx="5185241" cy="3611592"/>
                  </a:xfrm>
                </p:grpSpPr>
                <p:grpSp>
                  <p:nvGrpSpPr>
                    <p:cNvPr id="2" name="Group 1"/>
                    <p:cNvGrpSpPr/>
                    <p:nvPr/>
                  </p:nvGrpSpPr>
                  <p:grpSpPr>
                    <a:xfrm>
                      <a:off x="538887" y="1412776"/>
                      <a:ext cx="5185241" cy="3611592"/>
                      <a:chOff x="538887" y="1412776"/>
                      <a:chExt cx="5185241" cy="3611592"/>
                    </a:xfrm>
                  </p:grpSpPr>
                  <p:grpSp>
                    <p:nvGrpSpPr>
                      <p:cNvPr id="19" name="Group 18"/>
                      <p:cNvGrpSpPr/>
                      <p:nvPr/>
                    </p:nvGrpSpPr>
                    <p:grpSpPr>
                      <a:xfrm>
                        <a:off x="538887" y="1412776"/>
                        <a:ext cx="4105121" cy="3582254"/>
                        <a:chOff x="538887" y="1412776"/>
                        <a:chExt cx="4105121" cy="3582254"/>
                      </a:xfrm>
                    </p:grpSpPr>
                    <p:sp>
                      <p:nvSpPr>
                        <p:cNvPr id="3" name="Rectangle 2"/>
                        <p:cNvSpPr/>
                        <p:nvPr/>
                      </p:nvSpPr>
                      <p:spPr>
                        <a:xfrm>
                          <a:off x="3995936" y="1412776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cxnSp>
                      <p:nvCxnSpPr>
                        <p:cNvPr id="4" name="Straight Connector 3"/>
                        <p:cNvCxnSpPr>
                          <a:stCxn id="3" idx="1"/>
                        </p:cNvCxnSpPr>
                        <p:nvPr/>
                      </p:nvCxnSpPr>
                      <p:spPr>
                        <a:xfrm flipH="1">
                          <a:off x="3347864" y="1703768"/>
                          <a:ext cx="648072" cy="717120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" name="Rectangle 5"/>
                        <p:cNvSpPr/>
                        <p:nvPr/>
                      </p:nvSpPr>
                      <p:spPr>
                        <a:xfrm>
                          <a:off x="3023828" y="2420144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cxnSp>
                      <p:nvCxnSpPr>
                        <p:cNvPr id="7" name="Straight Connector 6"/>
                        <p:cNvCxnSpPr>
                          <a:stCxn id="6" idx="1"/>
                        </p:cNvCxnSpPr>
                        <p:nvPr/>
                      </p:nvCxnSpPr>
                      <p:spPr>
                        <a:xfrm flipH="1">
                          <a:off x="2375756" y="2711136"/>
                          <a:ext cx="648072" cy="717120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" name="Rectangle 7"/>
                        <p:cNvSpPr/>
                        <p:nvPr/>
                      </p:nvSpPr>
                      <p:spPr>
                        <a:xfrm>
                          <a:off x="2051720" y="3404934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cxnSp>
                      <p:nvCxnSpPr>
                        <p:cNvPr id="9" name="Straight Connector 8"/>
                        <p:cNvCxnSpPr>
                          <a:stCxn id="8" idx="1"/>
                        </p:cNvCxnSpPr>
                        <p:nvPr/>
                      </p:nvCxnSpPr>
                      <p:spPr>
                        <a:xfrm flipH="1">
                          <a:off x="1403648" y="3695926"/>
                          <a:ext cx="648072" cy="717120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0" name="Rectangle 9"/>
                        <p:cNvSpPr/>
                        <p:nvPr/>
                      </p:nvSpPr>
                      <p:spPr>
                        <a:xfrm>
                          <a:off x="538887" y="4413046"/>
                          <a:ext cx="164360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5" name="Rectangle 4"/>
                            <p:cNvSpPr/>
                            <p:nvPr/>
                          </p:nvSpPr>
                          <p:spPr>
                            <a:xfrm>
                              <a:off x="4114161" y="1472935"/>
                              <a:ext cx="44274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5" name="Rectangle 4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4114161" y="1472935"/>
                              <a:ext cx="44274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2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5" name="Rectangle 14"/>
                            <p:cNvSpPr/>
                            <p:nvPr/>
                          </p:nvSpPr>
                          <p:spPr>
                            <a:xfrm>
                              <a:off x="3168167" y="2469759"/>
                              <a:ext cx="359393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|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5" name="Rectangle 14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3168167" y="2469759"/>
                              <a:ext cx="359393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3"/>
                              <a:stretch>
                                <a:fillRect l="-1695" r="-5085" b="-18421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6" name="Rectangle 15"/>
                            <p:cNvSpPr/>
                            <p:nvPr/>
                          </p:nvSpPr>
                          <p:spPr>
                            <a:xfrm>
                              <a:off x="2138753" y="3465093"/>
                              <a:ext cx="52770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⇒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6" name="Rectangle 15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2138753" y="3465093"/>
                              <a:ext cx="52770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4"/>
                              <a:stretch>
                                <a:fillRect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  <mc:AlternateContent xmlns:mc="http://schemas.openxmlformats.org/markup-compatibility/2006">
                      <mc:Choice xmlns:a14="http://schemas.microsoft.com/office/drawing/2010/main" Requires="a14">
                        <p:sp>
                          <p:nvSpPr>
                            <p:cNvPr id="17" name="Rectangle 16"/>
                            <p:cNvSpPr/>
                            <p:nvPr/>
                          </p:nvSpPr>
                          <p:spPr>
                            <a:xfrm>
                              <a:off x="677333" y="4455433"/>
                              <a:ext cx="1167179" cy="461665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14:m>
                                <m:oMathPara xmlns:m="http://schemas.openxmlformats.org/officeDocument/2006/math">
                                  <m:oMathParaPr>
                                    <m:jc m:val="centerGroup"/>
                                  </m:oMathParaPr>
                                  <m:oMath xmlns:m="http://schemas.openxmlformats.org/officeDocument/2006/math"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h</m:t>
                                    </m:r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∨</m:t>
                                    </m:r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oMath>
                                </m:oMathPara>
                              </a14:m>
                              <a:endParaRPr lang="lt-LT" dirty="0"/>
                            </a:p>
                          </p:txBody>
                        </p:sp>
                      </mc:Choice>
                      <mc:Fallback>
                        <p:sp>
                          <p:nvSpPr>
                            <p:cNvPr id="17" name="Rectangle 16"/>
                            <p:cNvSpPr>
                              <a:spLocks noRot="1" noChangeAspect="1" noMove="1" noResize="1" noEditPoints="1" noAdjustHandles="1" noChangeArrowheads="1" noChangeShapeType="1" noTextEdit="1"/>
                            </p:cNvSpPr>
                            <p:nvPr/>
                          </p:nvSpPr>
                          <p:spPr>
                            <a:xfrm>
                              <a:off x="677333" y="4455433"/>
                              <a:ext cx="1167179" cy="461665"/>
                            </a:xfrm>
                            <a:prstGeom prst="rect">
                              <a:avLst/>
                            </a:prstGeom>
                            <a:blipFill rotWithShape="0">
                              <a:blip r:embed="rId5"/>
                              <a:stretch>
                                <a:fillRect l="-1047" r="-524" b="-18421"/>
                              </a:stretch>
                            </a:blipFill>
                          </p:spPr>
                          <p:txBody>
                            <a:bodyPr/>
                            <a:lstStyle/>
                            <a:p>
                              <a:r>
                                <a:rPr lang="lt-LT">
                                  <a:noFill/>
                                </a:rPr>
                                <a:t> </a:t>
                              </a:r>
                            </a:p>
                          </p:txBody>
                        </p:sp>
                      </mc:Fallback>
                    </mc:AlternateContent>
                  </p:grpSp>
                  <p:grpSp>
                    <p:nvGrpSpPr>
                      <p:cNvPr id="14" name="Group 13"/>
                      <p:cNvGrpSpPr/>
                      <p:nvPr/>
                    </p:nvGrpSpPr>
                    <p:grpSpPr>
                      <a:xfrm>
                        <a:off x="2699792" y="1646626"/>
                        <a:ext cx="3024336" cy="3377742"/>
                        <a:chOff x="2699792" y="1646626"/>
                        <a:chExt cx="3024336" cy="3377742"/>
                      </a:xfrm>
                    </p:grpSpPr>
                    <p:cxnSp>
                      <p:nvCxnSpPr>
                        <p:cNvPr id="20" name="Straight Connector 19"/>
                        <p:cNvCxnSpPr/>
                        <p:nvPr/>
                      </p:nvCxnSpPr>
                      <p:spPr>
                        <a:xfrm>
                          <a:off x="4644008" y="1646626"/>
                          <a:ext cx="576064" cy="782299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" name="Straight Connector 20"/>
                        <p:cNvCxnSpPr>
                          <a:endCxn id="25" idx="0"/>
                        </p:cNvCxnSpPr>
                        <p:nvPr/>
                      </p:nvCxnSpPr>
                      <p:spPr>
                        <a:xfrm>
                          <a:off x="3662002" y="2660626"/>
                          <a:ext cx="450875" cy="731045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" name="Straight Connector 21"/>
                        <p:cNvCxnSpPr/>
                        <p:nvPr/>
                      </p:nvCxnSpPr>
                      <p:spPr>
                        <a:xfrm>
                          <a:off x="2699792" y="3660085"/>
                          <a:ext cx="576064" cy="782299"/>
                        </a:xfrm>
                        <a:prstGeom prst="line">
                          <a:avLst/>
                        </a:prstGeom>
                        <a:ln w="3492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4" name="Rectangle 23"/>
                        <p:cNvSpPr/>
                        <p:nvPr/>
                      </p:nvSpPr>
                      <p:spPr>
                        <a:xfrm>
                          <a:off x="5076056" y="2439035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5" name="Rectangle 24"/>
                        <p:cNvSpPr/>
                        <p:nvPr/>
                      </p:nvSpPr>
                      <p:spPr>
                        <a:xfrm>
                          <a:off x="3788841" y="3391671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  <p:sp>
                      <p:nvSpPr>
                        <p:cNvPr id="26" name="Rectangle 25"/>
                        <p:cNvSpPr/>
                        <p:nvPr/>
                      </p:nvSpPr>
                      <p:spPr>
                        <a:xfrm>
                          <a:off x="2879488" y="4442384"/>
                          <a:ext cx="648072" cy="581984"/>
                        </a:xfrm>
                        <a:prstGeom prst="rect">
                          <a:avLst/>
                        </a:prstGeom>
                        <a:noFill/>
                        <a:ln w="3175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lt-LT"/>
                        </a:p>
                      </p:txBody>
                    </p:sp>
                  </p:grpSp>
                </p:grp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2987824" y="4442384"/>
                          <a:ext cx="440633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lt-L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28" name="Rectangle 27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987824" y="4442384"/>
                          <a:ext cx="440633" cy="461665"/>
                        </a:xfrm>
                        <a:prstGeom prst="rect">
                          <a:avLst/>
                        </a:prstGeom>
                        <a:blipFill rotWithShape="0">
                          <a:blip r:embed="rId6"/>
                          <a:stretch>
                            <a:fillRect r="-4167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34" name="Straight Connector 33"/>
                  <p:cNvCxnSpPr>
                    <a:stCxn id="25" idx="2"/>
                    <a:endCxn id="35" idx="0"/>
                  </p:cNvCxnSpPr>
                  <p:nvPr/>
                </p:nvCxnSpPr>
                <p:spPr>
                  <a:xfrm>
                    <a:off x="4112877" y="3973655"/>
                    <a:ext cx="62431" cy="466022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" name="Rectangle 34"/>
                  <p:cNvSpPr/>
                  <p:nvPr/>
                </p:nvSpPr>
                <p:spPr>
                  <a:xfrm>
                    <a:off x="3851272" y="44396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9" name="Rectangle 38"/>
                      <p:cNvSpPr/>
                      <p:nvPr/>
                    </p:nvSpPr>
                    <p:spPr>
                      <a:xfrm>
                        <a:off x="3862329" y="3446439"/>
                        <a:ext cx="473206" cy="461665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&amp;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9" name="Rectangle 3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862329" y="3446439"/>
                        <a:ext cx="473206" cy="461665"/>
                      </a:xfrm>
                      <a:prstGeom prst="rect">
                        <a:avLst/>
                      </a:prstGeom>
                      <a:blipFill rotWithShape="0">
                        <a:blip r:embed="rId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5" name="Straight Connector 44"/>
                  <p:cNvCxnSpPr>
                    <a:stCxn id="25" idx="3"/>
                    <a:endCxn id="46" idx="0"/>
                  </p:cNvCxnSpPr>
                  <p:nvPr/>
                </p:nvCxnSpPr>
                <p:spPr>
                  <a:xfrm>
                    <a:off x="4436913" y="368266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Rectangle 45"/>
                  <p:cNvSpPr/>
                  <p:nvPr/>
                </p:nvSpPr>
                <p:spPr>
                  <a:xfrm>
                    <a:off x="4630761" y="443341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>
                  <a:xfrm flipH="1">
                    <a:off x="5247538" y="3000808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Rectangle 48"/>
                  <p:cNvSpPr/>
                  <p:nvPr/>
                </p:nvSpPr>
                <p:spPr>
                  <a:xfrm>
                    <a:off x="4983607" y="3416154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3" name="Rectangle 3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  <a:blipFill rotWithShape="0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8" name="Rectangle 37"/>
                      <p:cNvSpPr/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8" name="Rectangle 3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  <a:blipFill rotWithShape="0"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53" name="Rectangle 52"/>
                <p:cNvSpPr/>
                <p:nvPr/>
              </p:nvSpPr>
              <p:spPr>
                <a:xfrm>
                  <a:off x="6338584" y="341615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55" name="Straight Connector 54"/>
              <p:cNvCxnSpPr/>
              <p:nvPr/>
            </p:nvCxnSpPr>
            <p:spPr>
              <a:xfrm flipH="1">
                <a:off x="6348099" y="4007531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6084168" y="442287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Rectangle 42"/>
                  <p:cNvSpPr/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43" name="Rectangle 4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1695" r="-5085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1" name="Rectangle 50"/>
                  <p:cNvSpPr/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1" name="Rectangle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Connector 58"/>
              <p:cNvCxnSpPr>
                <a:endCxn id="60" idx="0"/>
              </p:cNvCxnSpPr>
              <p:nvPr/>
            </p:nvCxnSpPr>
            <p:spPr>
              <a:xfrm>
                <a:off x="6997947" y="3643453"/>
                <a:ext cx="1234328" cy="75075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ectangle 59"/>
              <p:cNvSpPr/>
              <p:nvPr/>
            </p:nvSpPr>
            <p:spPr>
              <a:xfrm>
                <a:off x="7191795" y="4394208"/>
                <a:ext cx="2080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/>
                <p:cNvSpPr/>
                <p:nvPr/>
              </p:nvSpPr>
              <p:spPr>
                <a:xfrm>
                  <a:off x="7186200" y="4453783"/>
                  <a:ext cx="202658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lt-LT" dirty="0" smtClean="0"/>
                    <a:t>)</a:t>
                  </a:r>
                  <a:endParaRPr lang="lt-LT" dirty="0"/>
                </a:p>
              </p:txBody>
            </p:sp>
          </mc:Choice>
          <mc:Fallback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6200" y="4453783"/>
                  <a:ext cx="2026580" cy="46166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2402" t="-10526" r="-3904" b="-28947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  <a:blipFill rotWithShape="0">
                <a:blip r:embed="rId13"/>
                <a:stretch>
                  <a:fillRect r="-3188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Rectangle 75"/>
              <p:cNvSpPr/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  <a:blipFill rotWithShape="0">
                <a:blip r:embed="rId14"/>
                <a:stretch>
                  <a:fillRect r="-3239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55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95288" y="908720"/>
            <a:ext cx="8733699" cy="3608885"/>
            <a:chOff x="539056" y="1412776"/>
            <a:chExt cx="8733699" cy="3608885"/>
          </a:xfrm>
        </p:grpSpPr>
        <p:grpSp>
          <p:nvGrpSpPr>
            <p:cNvPr id="54" name="Group 53"/>
            <p:cNvGrpSpPr/>
            <p:nvPr/>
          </p:nvGrpSpPr>
          <p:grpSpPr>
            <a:xfrm>
              <a:off x="539056" y="1412776"/>
              <a:ext cx="8733699" cy="3608885"/>
              <a:chOff x="539056" y="1412776"/>
              <a:chExt cx="8733699" cy="3608885"/>
            </a:xfrm>
          </p:grpSpPr>
          <p:cxnSp>
            <p:nvCxnSpPr>
              <p:cNvPr id="52" name="Straight Connector 51"/>
              <p:cNvCxnSpPr>
                <a:stCxn id="24" idx="3"/>
                <a:endCxn id="53" idx="0"/>
              </p:cNvCxnSpPr>
              <p:nvPr/>
            </p:nvCxnSpPr>
            <p:spPr>
              <a:xfrm>
                <a:off x="5724128" y="2730027"/>
                <a:ext cx="938492" cy="686127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Group 49"/>
              <p:cNvGrpSpPr/>
              <p:nvPr/>
            </p:nvGrpSpPr>
            <p:grpSpPr>
              <a:xfrm>
                <a:off x="539056" y="1412776"/>
                <a:ext cx="6447600" cy="3608885"/>
                <a:chOff x="539056" y="1412776"/>
                <a:chExt cx="6447600" cy="3608885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539056" y="1412776"/>
                  <a:ext cx="5185072" cy="3608885"/>
                  <a:chOff x="539056" y="1412776"/>
                  <a:chExt cx="5185072" cy="3608885"/>
                </a:xfrm>
              </p:grpSpPr>
              <p:grpSp>
                <p:nvGrpSpPr>
                  <p:cNvPr id="2" name="Group 1"/>
                  <p:cNvGrpSpPr/>
                  <p:nvPr/>
                </p:nvGrpSpPr>
                <p:grpSpPr>
                  <a:xfrm>
                    <a:off x="539056" y="1412776"/>
                    <a:ext cx="5185072" cy="2574142"/>
                    <a:chOff x="539056" y="1412776"/>
                    <a:chExt cx="5185072" cy="2574142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539056" y="1412776"/>
                      <a:ext cx="4104952" cy="2574142"/>
                      <a:chOff x="539056" y="1412776"/>
                      <a:chExt cx="4104952" cy="2574142"/>
                    </a:xfrm>
                  </p:grpSpPr>
                  <p:sp>
                    <p:nvSpPr>
                      <p:cNvPr id="3" name="Rectangle 2"/>
                      <p:cNvSpPr/>
                      <p:nvPr/>
                    </p:nvSpPr>
                    <p:spPr>
                      <a:xfrm>
                        <a:off x="3995936" y="1412776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4" name="Straight Connector 3"/>
                      <p:cNvCxnSpPr>
                        <a:stCxn id="3" idx="1"/>
                      </p:cNvCxnSpPr>
                      <p:nvPr/>
                    </p:nvCxnSpPr>
                    <p:spPr>
                      <a:xfrm flipH="1">
                        <a:off x="3347864" y="1703768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" name="Rectangle 5"/>
                      <p:cNvSpPr/>
                      <p:nvPr/>
                    </p:nvSpPr>
                    <p:spPr>
                      <a:xfrm>
                        <a:off x="3023828" y="242014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7" name="Straight Connector 6"/>
                      <p:cNvCxnSpPr>
                        <a:stCxn id="6" idx="1"/>
                      </p:cNvCxnSpPr>
                      <p:nvPr/>
                    </p:nvCxnSpPr>
                    <p:spPr>
                      <a:xfrm flipH="1">
                        <a:off x="2375756" y="2711136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539056" y="3404934"/>
                        <a:ext cx="216073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5" name="Rectangle 4"/>
                          <p:cNvSpPr/>
                          <p:nvPr/>
                        </p:nvSpPr>
                        <p:spPr>
                          <a:xfrm>
                            <a:off x="4114161" y="1472935"/>
                            <a:ext cx="44274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5" name="Rectangle 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114161" y="1472935"/>
                            <a:ext cx="44274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5" name="Rectangle 14"/>
                          <p:cNvSpPr/>
                          <p:nvPr/>
                        </p:nvSpPr>
                        <p:spPr>
                          <a:xfrm>
                            <a:off x="3168167" y="2469759"/>
                            <a:ext cx="35939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5" name="Rectangle 1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168167" y="2469759"/>
                            <a:ext cx="35939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3"/>
                            <a:stretch>
                              <a:fillRect l="-1695" r="-5085" b="-18421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6" name="Rectangle 15"/>
                          <p:cNvSpPr/>
                          <p:nvPr/>
                        </p:nvSpPr>
                        <p:spPr>
                          <a:xfrm>
                            <a:off x="594072" y="3449365"/>
                            <a:ext cx="203972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lt-LT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lt-LT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lt-L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  <m:r>
                                    <a:rPr lang="lt-LT" b="0" i="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6" name="Rectangle 15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94072" y="3449365"/>
                            <a:ext cx="203972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4"/>
                            <a:stretch>
                              <a:fillRect l="-299" r="-8084" b="-18421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14" name="Group 13"/>
                    <p:cNvGrpSpPr/>
                    <p:nvPr/>
                  </p:nvGrpSpPr>
                  <p:grpSpPr>
                    <a:xfrm>
                      <a:off x="3662002" y="1646626"/>
                      <a:ext cx="2062126" cy="2327029"/>
                      <a:chOff x="3662002" y="1646626"/>
                      <a:chExt cx="2062126" cy="2327029"/>
                    </a:xfrm>
                  </p:grpSpPr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>
                        <a:off x="4644008" y="1646626"/>
                        <a:ext cx="576064" cy="78229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>
                        <a:endCxn id="25" idx="0"/>
                      </p:cNvCxnSpPr>
                      <p:nvPr/>
                    </p:nvCxnSpPr>
                    <p:spPr>
                      <a:xfrm>
                        <a:off x="3662002" y="2660626"/>
                        <a:ext cx="450875" cy="73104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5076056" y="2439035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3788841" y="3391671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</p:grpSp>
              </p:grpSp>
              <p:cxnSp>
                <p:nvCxnSpPr>
                  <p:cNvPr id="34" name="Straight Connector 33"/>
                  <p:cNvCxnSpPr>
                    <a:stCxn id="25" idx="2"/>
                    <a:endCxn id="35" idx="0"/>
                  </p:cNvCxnSpPr>
                  <p:nvPr/>
                </p:nvCxnSpPr>
                <p:spPr>
                  <a:xfrm>
                    <a:off x="4112877" y="3973655"/>
                    <a:ext cx="62431" cy="466022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" name="Rectangle 34"/>
                  <p:cNvSpPr/>
                  <p:nvPr/>
                </p:nvSpPr>
                <p:spPr>
                  <a:xfrm>
                    <a:off x="3851272" y="4439677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9" name="Rectangle 38"/>
                      <p:cNvSpPr/>
                      <p:nvPr/>
                    </p:nvSpPr>
                    <p:spPr>
                      <a:xfrm>
                        <a:off x="3862329" y="3446439"/>
                        <a:ext cx="473206" cy="461665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&amp;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9" name="Rectangle 3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862329" y="3446439"/>
                        <a:ext cx="473206" cy="461665"/>
                      </a:xfrm>
                      <a:prstGeom prst="rect">
                        <a:avLst/>
                      </a:prstGeom>
                      <a:blipFill rotWithShape="0"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5" name="Straight Connector 44"/>
                  <p:cNvCxnSpPr>
                    <a:stCxn id="25" idx="3"/>
                    <a:endCxn id="46" idx="0"/>
                  </p:cNvCxnSpPr>
                  <p:nvPr/>
                </p:nvCxnSpPr>
                <p:spPr>
                  <a:xfrm>
                    <a:off x="4436913" y="3682663"/>
                    <a:ext cx="517884" cy="750755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Rectangle 45"/>
                  <p:cNvSpPr/>
                  <p:nvPr/>
                </p:nvSpPr>
                <p:spPr>
                  <a:xfrm>
                    <a:off x="4630761" y="4433418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>
                  <a:xfrm flipH="1">
                    <a:off x="5247538" y="3000808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Rectangle 48"/>
                  <p:cNvSpPr/>
                  <p:nvPr/>
                </p:nvSpPr>
                <p:spPr>
                  <a:xfrm>
                    <a:off x="4983607" y="3416154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3" name="Rectangle 3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  <a:blipFill rotWithShape="0"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8" name="Rectangle 37"/>
                      <p:cNvSpPr/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8" name="Rectangle 3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  <a:blipFill rotWithShape="0">
                        <a:blip r:embed="rId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53" name="Rectangle 52"/>
                <p:cNvSpPr/>
                <p:nvPr/>
              </p:nvSpPr>
              <p:spPr>
                <a:xfrm>
                  <a:off x="6338584" y="341615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55" name="Straight Connector 54"/>
              <p:cNvCxnSpPr/>
              <p:nvPr/>
            </p:nvCxnSpPr>
            <p:spPr>
              <a:xfrm flipH="1">
                <a:off x="6348099" y="4007531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6084168" y="442287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Rectangle 42"/>
                  <p:cNvSpPr/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43" name="Rectangle 4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l="-1695" r="-5085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1" name="Rectangle 50"/>
                  <p:cNvSpPr/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1" name="Rectangle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Connector 58"/>
              <p:cNvCxnSpPr>
                <a:endCxn id="60" idx="0"/>
              </p:cNvCxnSpPr>
              <p:nvPr/>
            </p:nvCxnSpPr>
            <p:spPr>
              <a:xfrm>
                <a:off x="6997947" y="3643453"/>
                <a:ext cx="1234328" cy="75075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ectangle 59"/>
              <p:cNvSpPr/>
              <p:nvPr/>
            </p:nvSpPr>
            <p:spPr>
              <a:xfrm>
                <a:off x="7191795" y="4394208"/>
                <a:ext cx="2080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/>
                <p:cNvSpPr/>
                <p:nvPr/>
              </p:nvSpPr>
              <p:spPr>
                <a:xfrm>
                  <a:off x="7186200" y="4453783"/>
                  <a:ext cx="202658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lt-LT" dirty="0" smtClean="0"/>
                    <a:t>)</a:t>
                  </a:r>
                  <a:endParaRPr lang="lt-LT" dirty="0"/>
                </a:p>
              </p:txBody>
            </p:sp>
          </mc:Choice>
          <mc:Fallback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6200" y="4453783"/>
                  <a:ext cx="2026580" cy="46166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402" t="-10526" r="-3904" b="-28947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574" y="3978980"/>
                <a:ext cx="415947" cy="461665"/>
              </a:xfrm>
              <a:prstGeom prst="rect">
                <a:avLst/>
              </a:prstGeom>
              <a:blipFill rotWithShape="0">
                <a:blip r:embed="rId11"/>
                <a:stretch>
                  <a:fillRect r="-3188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Rectangle 75"/>
              <p:cNvSpPr/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982" y="3975107"/>
                <a:ext cx="434413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3239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242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Nustatykite formulių gylius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lt-LT" sz="2800"/>
              <a:t>X </a:t>
            </a:r>
            <a:r>
              <a:rPr lang="en-US" sz="2800"/>
              <a:t>&amp; </a:t>
            </a:r>
            <a:r>
              <a:rPr lang="en-US" sz="2800">
                <a:cs typeface="Times New Roman" panose="02020603050405020304" pitchFamily="18" charset="0"/>
              </a:rPr>
              <a:t>¬ </a:t>
            </a:r>
            <a:r>
              <a:rPr lang="en-US" sz="2800"/>
              <a:t>Y</a:t>
            </a:r>
          </a:p>
          <a:p>
            <a:pPr marL="533400" indent="-533400">
              <a:buFontTx/>
              <a:buAutoNum type="arabicPeriod"/>
            </a:pPr>
            <a:r>
              <a:rPr lang="en-US" sz="2800">
                <a:cs typeface="Times New Roman" panose="02020603050405020304" pitchFamily="18" charset="0"/>
              </a:rPr>
              <a:t>¬ X &amp; ¬ Y</a:t>
            </a:r>
          </a:p>
          <a:p>
            <a:pPr marL="533400" indent="-533400">
              <a:buFontTx/>
              <a:buAutoNum type="arabicPeriod"/>
            </a:pPr>
            <a:r>
              <a:rPr lang="en-US" sz="2800">
                <a:cs typeface="Times New Roman" panose="02020603050405020304" pitchFamily="18" charset="0"/>
              </a:rPr>
              <a:t>¬ ( X &amp; ¬ Y)</a:t>
            </a:r>
          </a:p>
          <a:p>
            <a:pPr marL="533400" indent="-533400">
              <a:buFontTx/>
              <a:buAutoNum type="arabicPeriod"/>
            </a:pPr>
            <a:r>
              <a:rPr lang="en-US" sz="2800">
                <a:cs typeface="Times New Roman" panose="02020603050405020304" pitchFamily="18" charset="0"/>
              </a:rPr>
              <a:t>¬ (¬ X &amp; ¬ Y)</a:t>
            </a:r>
          </a:p>
          <a:p>
            <a:pPr marL="533400" indent="-533400">
              <a:buFontTx/>
              <a:buAutoNum type="arabicPeriod"/>
            </a:pPr>
            <a:r>
              <a:rPr lang="lt-LT" sz="2800"/>
              <a:t>X </a:t>
            </a:r>
            <a:r>
              <a:rPr lang="en-US" sz="2800"/>
              <a:t>&amp; </a:t>
            </a:r>
            <a:r>
              <a:rPr lang="en-US" sz="2800">
                <a:cs typeface="Times New Roman" panose="02020603050405020304" pitchFamily="18" charset="0"/>
              </a:rPr>
              <a:t> </a:t>
            </a:r>
            <a:r>
              <a:rPr lang="en-US" sz="2800"/>
              <a:t>Y</a:t>
            </a:r>
          </a:p>
          <a:p>
            <a:pPr marL="533400" indent="-533400">
              <a:buFontTx/>
              <a:buAutoNum type="arabicPeriod"/>
            </a:pPr>
            <a:r>
              <a:rPr lang="en-US" sz="2800">
                <a:cs typeface="Times New Roman" panose="02020603050405020304" pitchFamily="18" charset="0"/>
              </a:rPr>
              <a:t>¬ (</a:t>
            </a:r>
            <a:r>
              <a:rPr lang="lt-LT" sz="2800"/>
              <a:t>X </a:t>
            </a:r>
            <a:r>
              <a:rPr lang="en-US" sz="2800"/>
              <a:t>&amp; </a:t>
            </a:r>
            <a:r>
              <a:rPr lang="en-US" sz="2800">
                <a:cs typeface="Times New Roman" panose="02020603050405020304" pitchFamily="18" charset="0"/>
              </a:rPr>
              <a:t> </a:t>
            </a:r>
            <a:r>
              <a:rPr lang="en-US" sz="2800"/>
              <a:t>Y)</a:t>
            </a:r>
          </a:p>
          <a:p>
            <a:pPr marL="533400" indent="-533400">
              <a:buFontTx/>
              <a:buAutoNum type="arabicPeriod"/>
            </a:pPr>
            <a:endParaRPr lang="en-US" sz="2800"/>
          </a:p>
          <a:p>
            <a:pPr marL="533400" indent="-533400">
              <a:buFontTx/>
              <a:buAutoNum type="arabicPeriod"/>
            </a:pPr>
            <a:endParaRPr lang="en-US" sz="280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endParaRPr lang="en-US" sz="280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endParaRPr lang="en-US" sz="2800">
              <a:cs typeface="Times New Roman" panose="02020603050405020304" pitchFamily="18" charset="0"/>
            </a:endParaRP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lt-LT" sz="2800"/>
              <a:t>Du</a:t>
            </a:r>
            <a:endParaRPr lang="en-US" sz="2800"/>
          </a:p>
          <a:p>
            <a:pPr marL="533400" indent="-533400">
              <a:buFontTx/>
              <a:buAutoNum type="arabicPeriod"/>
            </a:pPr>
            <a:r>
              <a:rPr lang="lt-LT" sz="2800"/>
              <a:t>Du</a:t>
            </a:r>
            <a:endParaRPr lang="en-US" sz="2800"/>
          </a:p>
          <a:p>
            <a:pPr marL="533400" indent="-533400">
              <a:buFontTx/>
              <a:buAutoNum type="arabicPeriod"/>
            </a:pPr>
            <a:r>
              <a:rPr lang="lt-LT" sz="2800"/>
              <a:t>Trys</a:t>
            </a:r>
          </a:p>
          <a:p>
            <a:pPr marL="533400" indent="-533400">
              <a:buFontTx/>
              <a:buAutoNum type="arabicPeriod"/>
            </a:pPr>
            <a:r>
              <a:rPr lang="lt-LT" sz="2800"/>
              <a:t>Trys</a:t>
            </a:r>
          </a:p>
          <a:p>
            <a:pPr marL="533400" indent="-533400">
              <a:buFontTx/>
              <a:buAutoNum type="arabicPeriod"/>
            </a:pPr>
            <a:r>
              <a:rPr lang="lt-LT" sz="2800"/>
              <a:t>Vienas</a:t>
            </a:r>
          </a:p>
          <a:p>
            <a:pPr marL="533400" indent="-533400">
              <a:buFontTx/>
              <a:buAutoNum type="arabicPeriod"/>
            </a:pPr>
            <a:r>
              <a:rPr lang="lt-LT" sz="2800"/>
              <a:t>Du</a:t>
            </a:r>
            <a:endParaRPr lang="en-US" sz="2800"/>
          </a:p>
          <a:p>
            <a:pPr marL="533400" indent="-533400">
              <a:buFontTx/>
              <a:buAutoNum type="arabicPeriod"/>
            </a:pPr>
            <a:endParaRPr lang="lt-LT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6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95288" y="908720"/>
            <a:ext cx="8733699" cy="3592085"/>
            <a:chOff x="539056" y="1412776"/>
            <a:chExt cx="8733699" cy="3592085"/>
          </a:xfrm>
        </p:grpSpPr>
        <p:grpSp>
          <p:nvGrpSpPr>
            <p:cNvPr id="54" name="Group 53"/>
            <p:cNvGrpSpPr/>
            <p:nvPr/>
          </p:nvGrpSpPr>
          <p:grpSpPr>
            <a:xfrm>
              <a:off x="539056" y="1412776"/>
              <a:ext cx="8733699" cy="3592085"/>
              <a:chOff x="539056" y="1412776"/>
              <a:chExt cx="8733699" cy="3592085"/>
            </a:xfrm>
          </p:grpSpPr>
          <p:cxnSp>
            <p:nvCxnSpPr>
              <p:cNvPr id="52" name="Straight Connector 51"/>
              <p:cNvCxnSpPr>
                <a:stCxn id="24" idx="3"/>
                <a:endCxn id="53" idx="0"/>
              </p:cNvCxnSpPr>
              <p:nvPr/>
            </p:nvCxnSpPr>
            <p:spPr>
              <a:xfrm>
                <a:off x="5724128" y="2730027"/>
                <a:ext cx="938492" cy="686127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Group 49"/>
              <p:cNvGrpSpPr/>
              <p:nvPr/>
            </p:nvGrpSpPr>
            <p:grpSpPr>
              <a:xfrm>
                <a:off x="539056" y="1412776"/>
                <a:ext cx="6447600" cy="2585362"/>
                <a:chOff x="539056" y="1412776"/>
                <a:chExt cx="6447600" cy="2585362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539056" y="1412776"/>
                  <a:ext cx="5185072" cy="2585362"/>
                  <a:chOff x="539056" y="1412776"/>
                  <a:chExt cx="5185072" cy="2585362"/>
                </a:xfrm>
              </p:grpSpPr>
              <p:grpSp>
                <p:nvGrpSpPr>
                  <p:cNvPr id="2" name="Group 1"/>
                  <p:cNvGrpSpPr/>
                  <p:nvPr/>
                </p:nvGrpSpPr>
                <p:grpSpPr>
                  <a:xfrm>
                    <a:off x="539056" y="1412776"/>
                    <a:ext cx="5185072" cy="2574142"/>
                    <a:chOff x="539056" y="1412776"/>
                    <a:chExt cx="5185072" cy="2574142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539056" y="1412776"/>
                      <a:ext cx="4104952" cy="2574142"/>
                      <a:chOff x="539056" y="1412776"/>
                      <a:chExt cx="4104952" cy="2574142"/>
                    </a:xfrm>
                  </p:grpSpPr>
                  <p:sp>
                    <p:nvSpPr>
                      <p:cNvPr id="3" name="Rectangle 2"/>
                      <p:cNvSpPr/>
                      <p:nvPr/>
                    </p:nvSpPr>
                    <p:spPr>
                      <a:xfrm>
                        <a:off x="3995936" y="1412776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4" name="Straight Connector 3"/>
                      <p:cNvCxnSpPr>
                        <a:stCxn id="3" idx="1"/>
                      </p:cNvCxnSpPr>
                      <p:nvPr/>
                    </p:nvCxnSpPr>
                    <p:spPr>
                      <a:xfrm flipH="1">
                        <a:off x="3347864" y="1703768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" name="Rectangle 5"/>
                      <p:cNvSpPr/>
                      <p:nvPr/>
                    </p:nvSpPr>
                    <p:spPr>
                      <a:xfrm>
                        <a:off x="3023828" y="2420144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cxnSp>
                    <p:nvCxnSpPr>
                      <p:cNvPr id="7" name="Straight Connector 6"/>
                      <p:cNvCxnSpPr>
                        <a:stCxn id="6" idx="1"/>
                      </p:cNvCxnSpPr>
                      <p:nvPr/>
                    </p:nvCxnSpPr>
                    <p:spPr>
                      <a:xfrm flipH="1">
                        <a:off x="2375756" y="2711136"/>
                        <a:ext cx="648072" cy="717120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" name="Rectangle 7"/>
                      <p:cNvSpPr/>
                      <p:nvPr/>
                    </p:nvSpPr>
                    <p:spPr>
                      <a:xfrm>
                        <a:off x="539056" y="3404934"/>
                        <a:ext cx="2160736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5" name="Rectangle 4"/>
                          <p:cNvSpPr/>
                          <p:nvPr/>
                        </p:nvSpPr>
                        <p:spPr>
                          <a:xfrm>
                            <a:off x="4114161" y="1472935"/>
                            <a:ext cx="442749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5" name="Rectangle 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4114161" y="1472935"/>
                            <a:ext cx="442749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5" name="Rectangle 14"/>
                          <p:cNvSpPr/>
                          <p:nvPr/>
                        </p:nvSpPr>
                        <p:spPr>
                          <a:xfrm>
                            <a:off x="3168167" y="2469759"/>
                            <a:ext cx="359393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5" name="Rectangle 14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3168167" y="2469759"/>
                            <a:ext cx="359393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3"/>
                            <a:stretch>
                              <a:fillRect l="-1695" r="-5085" b="-18421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>
                    <mc:Choice xmlns:a14="http://schemas.microsoft.com/office/drawing/2010/main" Requires="a14">
                      <p:sp>
                        <p:nvSpPr>
                          <p:cNvPr id="16" name="Rectangle 15"/>
                          <p:cNvSpPr/>
                          <p:nvPr/>
                        </p:nvSpPr>
                        <p:spPr>
                          <a:xfrm>
                            <a:off x="594072" y="3449365"/>
                            <a:ext cx="2039726" cy="461665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lt-LT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lt-LT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∨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lt-L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lt-LT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  <m:r>
                                    <a:rPr lang="lt-LT" b="0" i="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oMath>
                              </m:oMathPara>
                            </a14:m>
                            <a:endParaRPr lang="lt-LT" dirty="0"/>
                          </a:p>
                        </p:txBody>
                      </p:sp>
                    </mc:Choice>
                    <mc:Fallback>
                      <p:sp>
                        <p:nvSpPr>
                          <p:cNvPr id="16" name="Rectangle 15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594072" y="3449365"/>
                            <a:ext cx="2039726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4"/>
                            <a:stretch>
                              <a:fillRect l="-299" r="-8084" b="-18421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lt-LT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14" name="Group 13"/>
                    <p:cNvGrpSpPr/>
                    <p:nvPr/>
                  </p:nvGrpSpPr>
                  <p:grpSpPr>
                    <a:xfrm>
                      <a:off x="3158614" y="1646626"/>
                      <a:ext cx="2565514" cy="2327029"/>
                      <a:chOff x="3158614" y="1646626"/>
                      <a:chExt cx="2565514" cy="2327029"/>
                    </a:xfrm>
                  </p:grpSpPr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>
                        <a:off x="4644008" y="1646626"/>
                        <a:ext cx="576064" cy="782299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>
                        <a:endCxn id="25" idx="0"/>
                      </p:cNvCxnSpPr>
                      <p:nvPr/>
                    </p:nvCxnSpPr>
                    <p:spPr>
                      <a:xfrm>
                        <a:off x="3662002" y="2660626"/>
                        <a:ext cx="135762" cy="731045"/>
                      </a:xfrm>
                      <a:prstGeom prst="line">
                        <a:avLst/>
                      </a:prstGeom>
                      <a:ln w="3492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5076056" y="2439035"/>
                        <a:ext cx="648072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3158614" y="3391671"/>
                        <a:ext cx="1278299" cy="581984"/>
                      </a:xfrm>
                      <a:prstGeom prst="rect">
                        <a:avLst/>
                      </a:prstGeom>
                      <a:noFill/>
                      <a:ln w="3175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lt-LT"/>
                      </a:p>
                    </p:txBody>
                  </p:sp>
                </p:grpSp>
              </p:grp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9" name="Rectangle 38"/>
                      <p:cNvSpPr/>
                      <p:nvPr/>
                    </p:nvSpPr>
                    <p:spPr>
                      <a:xfrm>
                        <a:off x="3110405" y="3465093"/>
                        <a:ext cx="1440132" cy="472052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lt-LT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lt-LT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acc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&amp;</m:t>
                              </m:r>
                              <m:acc>
                                <m:accPr>
                                  <m:chr m:val="̅"/>
                                  <m:ctrlPr>
                                    <a:rPr lang="lt-LT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lt-LT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lt-LT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9" name="Rectangle 3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110405" y="3465093"/>
                        <a:ext cx="1440132" cy="472052"/>
                      </a:xfrm>
                      <a:prstGeom prst="rect">
                        <a:avLst/>
                      </a:prstGeom>
                      <a:blipFill rotWithShape="0">
                        <a:blip r:embed="rId5"/>
                        <a:stretch>
                          <a:fillRect r="-424" b="-1948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8" name="Straight Connector 47"/>
                  <p:cNvCxnSpPr/>
                  <p:nvPr/>
                </p:nvCxnSpPr>
                <p:spPr>
                  <a:xfrm flipH="1">
                    <a:off x="5247538" y="3000808"/>
                    <a:ext cx="89365" cy="426128"/>
                  </a:xfrm>
                  <a:prstGeom prst="line">
                    <a:avLst/>
                  </a:prstGeom>
                  <a:ln w="349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Rectangle 48"/>
                  <p:cNvSpPr/>
                  <p:nvPr/>
                </p:nvSpPr>
                <p:spPr>
                  <a:xfrm>
                    <a:off x="4983607" y="3416154"/>
                    <a:ext cx="648072" cy="581984"/>
                  </a:xfrm>
                  <a:prstGeom prst="rect">
                    <a:avLst/>
                  </a:prstGeom>
                  <a:noFill/>
                  <a:ln w="317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t-LT"/>
                  </a:p>
                </p:txBody>
              </p: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3" name="Rectangle 32"/>
                      <p:cNvSpPr/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lt-L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3" name="Rectangle 3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136237" y="2499194"/>
                        <a:ext cx="527709" cy="461665"/>
                      </a:xfrm>
                      <a:prstGeom prst="rect">
                        <a:avLst/>
                      </a:prstGeom>
                      <a:blipFill rotWithShape="0">
                        <a:blip r:embed="rId6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38" name="Rectangle 37"/>
                      <p:cNvSpPr/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m:oMathPara>
                        </a14:m>
                        <a:endParaRPr lang="lt-LT" dirty="0"/>
                      </a:p>
                    </p:txBody>
                  </p:sp>
                </mc:Choice>
                <mc:Fallback>
                  <p:sp>
                    <p:nvSpPr>
                      <p:cNvPr id="38" name="Rectangle 3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087326" y="3400551"/>
                        <a:ext cx="440633" cy="461665"/>
                      </a:xfrm>
                      <a:prstGeom prst="rect">
                        <a:avLst/>
                      </a:prstGeom>
                      <a:blipFill rotWithShape="0">
                        <a:blip r:embed="rId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lt-LT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53" name="Rectangle 52"/>
                <p:cNvSpPr/>
                <p:nvPr/>
              </p:nvSpPr>
              <p:spPr>
                <a:xfrm>
                  <a:off x="6338584" y="341615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  <p:cxnSp>
            <p:nvCxnSpPr>
              <p:cNvPr id="55" name="Straight Connector 54"/>
              <p:cNvCxnSpPr/>
              <p:nvPr/>
            </p:nvCxnSpPr>
            <p:spPr>
              <a:xfrm flipH="1">
                <a:off x="6348099" y="4007531"/>
                <a:ext cx="89365" cy="426128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6084168" y="4422877"/>
                <a:ext cx="648072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Rectangle 42"/>
                  <p:cNvSpPr/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43" name="Rectangle 4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73370" y="3429252"/>
                    <a:ext cx="359393" cy="461665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l="-1695" r="-5085" b="-18421"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1" name="Rectangle 50"/>
                  <p:cNvSpPr/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oMath>
                      </m:oMathPara>
                    </a14:m>
                    <a:endParaRPr lang="lt-LT" dirty="0"/>
                  </a:p>
                </p:txBody>
              </p:sp>
            </mc:Choice>
            <mc:Fallback>
              <p:sp>
                <p:nvSpPr>
                  <p:cNvPr id="51" name="Rectangle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3586" y="4453783"/>
                    <a:ext cx="438389" cy="461665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lt-L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Connector 58"/>
              <p:cNvCxnSpPr>
                <a:endCxn id="60" idx="0"/>
              </p:cNvCxnSpPr>
              <p:nvPr/>
            </p:nvCxnSpPr>
            <p:spPr>
              <a:xfrm>
                <a:off x="6997947" y="3643453"/>
                <a:ext cx="1234328" cy="750755"/>
              </a:xfrm>
              <a:prstGeom prst="line">
                <a:avLst/>
              </a:prstGeom>
              <a:ln w="349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ectangle 59"/>
              <p:cNvSpPr/>
              <p:nvPr/>
            </p:nvSpPr>
            <p:spPr>
              <a:xfrm>
                <a:off x="7191795" y="4394208"/>
                <a:ext cx="2080960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/>
                <p:cNvSpPr/>
                <p:nvPr/>
              </p:nvSpPr>
              <p:spPr>
                <a:xfrm>
                  <a:off x="7186200" y="4453783"/>
                  <a:ext cx="202658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lt-LT" dirty="0" smtClean="0"/>
                    <a:t>)</a:t>
                  </a:r>
                  <a:endParaRPr lang="lt-LT" dirty="0"/>
                </a:p>
              </p:txBody>
            </p:sp>
          </mc:Choice>
          <mc:Fallback>
            <p:sp>
              <p:nvSpPr>
                <p:cNvPr id="57" name="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6200" y="4453783"/>
                  <a:ext cx="2026580" cy="46166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402" t="-10526" r="-3904" b="-28947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3799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95288" y="908720"/>
            <a:ext cx="8456842" cy="2585362"/>
            <a:chOff x="539056" y="1412776"/>
            <a:chExt cx="8456842" cy="2585362"/>
          </a:xfrm>
        </p:grpSpPr>
        <p:cxnSp>
          <p:nvCxnSpPr>
            <p:cNvPr id="52" name="Straight Connector 51"/>
            <p:cNvCxnSpPr>
              <a:stCxn id="24" idx="3"/>
              <a:endCxn id="53" idx="0"/>
            </p:cNvCxnSpPr>
            <p:nvPr/>
          </p:nvCxnSpPr>
          <p:spPr>
            <a:xfrm>
              <a:off x="5724128" y="2730027"/>
              <a:ext cx="1927284" cy="686127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539056" y="1412776"/>
              <a:ext cx="8425184" cy="2585362"/>
              <a:chOff x="539056" y="1412776"/>
              <a:chExt cx="8425184" cy="2585362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539056" y="1412776"/>
                <a:ext cx="5185072" cy="2585362"/>
                <a:chOff x="539056" y="1412776"/>
                <a:chExt cx="5185072" cy="2585362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539056" y="1412776"/>
                  <a:ext cx="5185072" cy="2574142"/>
                  <a:chOff x="539056" y="1412776"/>
                  <a:chExt cx="5185072" cy="2574142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539056" y="1412776"/>
                    <a:ext cx="4104952" cy="2574142"/>
                    <a:chOff x="539056" y="1412776"/>
                    <a:chExt cx="4104952" cy="2574142"/>
                  </a:xfrm>
                </p:grpSpPr>
                <p:sp>
                  <p:nvSpPr>
                    <p:cNvPr id="3" name="Rectangle 2"/>
                    <p:cNvSpPr/>
                    <p:nvPr/>
                  </p:nvSpPr>
                  <p:spPr>
                    <a:xfrm>
                      <a:off x="3995936" y="1412776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" name="Straight Connector 3"/>
                    <p:cNvCxnSpPr>
                      <a:stCxn id="3" idx="1"/>
                    </p:cNvCxnSpPr>
                    <p:nvPr/>
                  </p:nvCxnSpPr>
                  <p:spPr>
                    <a:xfrm flipH="1">
                      <a:off x="3347864" y="1703768"/>
                      <a:ext cx="648072" cy="717120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" name="Rectangle 5"/>
                    <p:cNvSpPr/>
                    <p:nvPr/>
                  </p:nvSpPr>
                  <p:spPr>
                    <a:xfrm>
                      <a:off x="3023828" y="2420144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7" name="Straight Connector 6"/>
                    <p:cNvCxnSpPr>
                      <a:stCxn id="6" idx="1"/>
                    </p:cNvCxnSpPr>
                    <p:nvPr/>
                  </p:nvCxnSpPr>
                  <p:spPr>
                    <a:xfrm flipH="1">
                      <a:off x="2375756" y="2711136"/>
                      <a:ext cx="648072" cy="717120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" name="Rectangle 7"/>
                    <p:cNvSpPr/>
                    <p:nvPr/>
                  </p:nvSpPr>
                  <p:spPr>
                    <a:xfrm>
                      <a:off x="539056" y="3404934"/>
                      <a:ext cx="2160736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5" name="Rectangle 4"/>
                        <p:cNvSpPr/>
                        <p:nvPr/>
                      </p:nvSpPr>
                      <p:spPr>
                        <a:xfrm>
                          <a:off x="4114161" y="1472935"/>
                          <a:ext cx="44274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5" name="Rectangle 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114161" y="1472935"/>
                          <a:ext cx="442749" cy="461665"/>
                        </a:xfrm>
                        <a:prstGeom prst="rect">
                          <a:avLst/>
                        </a:prstGeom>
                        <a:blipFill rotWithShape="0">
                          <a:blip r:embed="rId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>
                          <a:off x="3168167" y="2469759"/>
                          <a:ext cx="359393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|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5" name="Rectangle 1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168167" y="2469759"/>
                          <a:ext cx="359393" cy="461665"/>
                        </a:xfrm>
                        <a:prstGeom prst="rect">
                          <a:avLst/>
                        </a:prstGeom>
                        <a:blipFill rotWithShape="0">
                          <a:blip r:embed="rId3"/>
                          <a:stretch>
                            <a:fillRect l="-1695" r="-5085" b="-1842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6" name="Rectangle 15"/>
                        <p:cNvSpPr/>
                        <p:nvPr/>
                      </p:nvSpPr>
                      <p:spPr>
                        <a:xfrm>
                          <a:off x="594072" y="3449365"/>
                          <a:ext cx="2039726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lt-LT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lt-LT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acc>
                                <m:r>
                                  <a:rPr lang="lt-LT" b="0" i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6" name="Rectangle 15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94072" y="3449365"/>
                          <a:ext cx="2039726" cy="461665"/>
                        </a:xfrm>
                        <a:prstGeom prst="rect">
                          <a:avLst/>
                        </a:prstGeom>
                        <a:blipFill rotWithShape="0">
                          <a:blip r:embed="rId4"/>
                          <a:stretch>
                            <a:fillRect l="-299" r="-8084" b="-1842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3158614" y="1646626"/>
                    <a:ext cx="2565514" cy="2327029"/>
                    <a:chOff x="3158614" y="1646626"/>
                    <a:chExt cx="2565514" cy="2327029"/>
                  </a:xfrm>
                </p:grpSpPr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>
                      <a:off x="4644008" y="1646626"/>
                      <a:ext cx="576064" cy="782299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Connector 20"/>
                    <p:cNvCxnSpPr>
                      <a:endCxn id="25" idx="0"/>
                    </p:cNvCxnSpPr>
                    <p:nvPr/>
                  </p:nvCxnSpPr>
                  <p:spPr>
                    <a:xfrm>
                      <a:off x="3662002" y="2660626"/>
                      <a:ext cx="135762" cy="731045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" name="Rectangle 23"/>
                    <p:cNvSpPr/>
                    <p:nvPr/>
                  </p:nvSpPr>
                  <p:spPr>
                    <a:xfrm>
                      <a:off x="5076056" y="2439035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sp>
                  <p:nvSpPr>
                    <p:cNvPr id="25" name="Rectangle 24"/>
                    <p:cNvSpPr/>
                    <p:nvPr/>
                  </p:nvSpPr>
                  <p:spPr>
                    <a:xfrm>
                      <a:off x="3158614" y="3391671"/>
                      <a:ext cx="1278299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</p:grp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9" name="Rectangle 38"/>
                    <p:cNvSpPr/>
                    <p:nvPr/>
                  </p:nvSpPr>
                  <p:spPr>
                    <a:xfrm>
                      <a:off x="3110405" y="3465093"/>
                      <a:ext cx="1440132" cy="47205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̅"/>
                                <m:ctrlPr>
                                  <a:rPr lang="lt-LT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acc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&amp;</m:t>
                            </m:r>
                            <m:acc>
                              <m:accPr>
                                <m:chr m:val="̅"/>
                                <m:ctrlPr>
                                  <a:rPr lang="lt-LT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lt-LT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9" name="Rectangle 3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10405" y="3465093"/>
                      <a:ext cx="1440132" cy="472052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 r="-424" b="-1948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8" name="Straight Connector 47"/>
                <p:cNvCxnSpPr/>
                <p:nvPr/>
              </p:nvCxnSpPr>
              <p:spPr>
                <a:xfrm flipH="1">
                  <a:off x="5247538" y="3000808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Rectangle 48"/>
                <p:cNvSpPr/>
                <p:nvPr/>
              </p:nvSpPr>
              <p:spPr>
                <a:xfrm>
                  <a:off x="4983607" y="341615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5136237" y="2499194"/>
                      <a:ext cx="52770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3" name="Rectangle 3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36237" y="2499194"/>
                      <a:ext cx="527709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8" name="Rectangle 37"/>
                    <p:cNvSpPr/>
                    <p:nvPr/>
                  </p:nvSpPr>
                  <p:spPr>
                    <a:xfrm>
                      <a:off x="5087326" y="3400551"/>
                      <a:ext cx="44063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8" name="Rectangle 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87326" y="3400551"/>
                      <a:ext cx="440633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3" name="Rectangle 52"/>
              <p:cNvSpPr/>
              <p:nvPr/>
            </p:nvSpPr>
            <p:spPr>
              <a:xfrm>
                <a:off x="6338584" y="3416154"/>
                <a:ext cx="262565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Rectangle 42"/>
                <p:cNvSpPr/>
                <p:nvPr/>
              </p:nvSpPr>
              <p:spPr>
                <a:xfrm>
                  <a:off x="6406501" y="3487964"/>
                  <a:ext cx="2589397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lt-LT" dirty="0"/>
                        <m:t>)</m:t>
                      </m:r>
                    </m:oMath>
                  </a14:m>
                  <a:r>
                    <a:rPr lang="lt-LT" dirty="0" smtClean="0"/>
                    <a:t>)</a:t>
                  </a:r>
                  <a:endParaRPr lang="lt-LT" dirty="0"/>
                </a:p>
              </p:txBody>
            </p:sp>
          </mc:Choice>
          <mc:Fallback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6501" y="3487964"/>
                  <a:ext cx="2589397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882" t="-10526" r="-706" b="-28947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586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01440" y="908720"/>
            <a:ext cx="8550690" cy="2585362"/>
            <a:chOff x="445208" y="1412776"/>
            <a:chExt cx="8550690" cy="2585362"/>
          </a:xfrm>
        </p:grpSpPr>
        <p:cxnSp>
          <p:nvCxnSpPr>
            <p:cNvPr id="52" name="Straight Connector 51"/>
            <p:cNvCxnSpPr>
              <a:stCxn id="24" idx="3"/>
              <a:endCxn id="53" idx="0"/>
            </p:cNvCxnSpPr>
            <p:nvPr/>
          </p:nvCxnSpPr>
          <p:spPr>
            <a:xfrm>
              <a:off x="5724128" y="2730027"/>
              <a:ext cx="1927284" cy="686127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445208" y="1412776"/>
              <a:ext cx="8519032" cy="2585362"/>
              <a:chOff x="445208" y="1412776"/>
              <a:chExt cx="8519032" cy="2585362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445208" y="1412776"/>
                <a:ext cx="5278920" cy="2585362"/>
                <a:chOff x="445208" y="1412776"/>
                <a:chExt cx="5278920" cy="2585362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445208" y="1412776"/>
                  <a:ext cx="5278920" cy="1608243"/>
                  <a:chOff x="445208" y="1412776"/>
                  <a:chExt cx="5278920" cy="1608243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445208" y="1412776"/>
                    <a:ext cx="4198800" cy="1589352"/>
                    <a:chOff x="445208" y="1412776"/>
                    <a:chExt cx="4198800" cy="1589352"/>
                  </a:xfrm>
                </p:grpSpPr>
                <p:sp>
                  <p:nvSpPr>
                    <p:cNvPr id="3" name="Rectangle 2"/>
                    <p:cNvSpPr/>
                    <p:nvPr/>
                  </p:nvSpPr>
                  <p:spPr>
                    <a:xfrm>
                      <a:off x="3995936" y="1412776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p:cxnSp>
                  <p:nvCxnSpPr>
                    <p:cNvPr id="4" name="Straight Connector 3"/>
                    <p:cNvCxnSpPr>
                      <a:stCxn id="3" idx="1"/>
                    </p:cNvCxnSpPr>
                    <p:nvPr/>
                  </p:nvCxnSpPr>
                  <p:spPr>
                    <a:xfrm flipH="1">
                      <a:off x="3347864" y="1703768"/>
                      <a:ext cx="648072" cy="717120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" name="Rectangle 5"/>
                    <p:cNvSpPr/>
                    <p:nvPr/>
                  </p:nvSpPr>
                  <p:spPr>
                    <a:xfrm>
                      <a:off x="467296" y="2420144"/>
                      <a:ext cx="3204604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5" name="Rectangle 4"/>
                        <p:cNvSpPr/>
                        <p:nvPr/>
                      </p:nvSpPr>
                      <p:spPr>
                        <a:xfrm>
                          <a:off x="4114161" y="1472935"/>
                          <a:ext cx="442749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5" name="Rectangle 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114161" y="1472935"/>
                          <a:ext cx="442749" cy="461665"/>
                        </a:xfrm>
                        <a:prstGeom prst="rect">
                          <a:avLst/>
                        </a:prstGeom>
                        <a:blipFill rotWithShape="0">
                          <a:blip r:embed="rId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>
                          <a:off x="445208" y="2480303"/>
                          <a:ext cx="3318020" cy="461665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lt-LT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((</m:t>
                                </m:r>
                                <m:r>
                                  <a:rPr lang="lt-LT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∨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acc>
                                <m:r>
                                  <a:rPr lang="lt-LT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lt-L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|</m:t>
                                </m:r>
                                <m:d>
                                  <m:dPr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lt-LT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</m:acc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lt-LT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lt-LT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lt-LT" dirty="0"/>
                        </a:p>
                      </p:txBody>
                    </p:sp>
                  </mc:Choice>
                  <mc:Fallback>
                    <p:sp>
                      <p:nvSpPr>
                        <p:cNvPr id="15" name="Rectangle 14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45208" y="2480303"/>
                          <a:ext cx="3318020" cy="461665"/>
                        </a:xfrm>
                        <a:prstGeom prst="rect">
                          <a:avLst/>
                        </a:prstGeom>
                        <a:blipFill rotWithShape="0">
                          <a:blip r:embed="rId3"/>
                          <a:stretch>
                            <a:fillRect b="-1842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lt-LT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4644008" y="1646626"/>
                    <a:ext cx="1080120" cy="1374393"/>
                    <a:chOff x="4644008" y="1646626"/>
                    <a:chExt cx="1080120" cy="1374393"/>
                  </a:xfrm>
                </p:grpSpPr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>
                      <a:off x="4644008" y="1646626"/>
                      <a:ext cx="576064" cy="782299"/>
                    </a:xfrm>
                    <a:prstGeom prst="line">
                      <a:avLst/>
                    </a:prstGeom>
                    <a:ln w="349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" name="Rectangle 23"/>
                    <p:cNvSpPr/>
                    <p:nvPr/>
                  </p:nvSpPr>
                  <p:spPr>
                    <a:xfrm>
                      <a:off x="5076056" y="2439035"/>
                      <a:ext cx="648072" cy="581984"/>
                    </a:xfrm>
                    <a:prstGeom prst="rect">
                      <a:avLst/>
                    </a:prstGeom>
                    <a:noFill/>
                    <a:ln w="317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lt-LT"/>
                    </a:p>
                  </p:txBody>
                </p:sp>
              </p:grpSp>
            </p:grpSp>
            <p:cxnSp>
              <p:nvCxnSpPr>
                <p:cNvPr id="48" name="Straight Connector 47"/>
                <p:cNvCxnSpPr/>
                <p:nvPr/>
              </p:nvCxnSpPr>
              <p:spPr>
                <a:xfrm flipH="1">
                  <a:off x="5247538" y="3000808"/>
                  <a:ext cx="89365" cy="426128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Rectangle 48"/>
                <p:cNvSpPr/>
                <p:nvPr/>
              </p:nvSpPr>
              <p:spPr>
                <a:xfrm>
                  <a:off x="4983607" y="3416154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5136237" y="2499194"/>
                      <a:ext cx="52770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3" name="Rectangle 3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36237" y="2499194"/>
                      <a:ext cx="527709" cy="46166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8" name="Rectangle 37"/>
                    <p:cNvSpPr/>
                    <p:nvPr/>
                  </p:nvSpPr>
                  <p:spPr>
                    <a:xfrm>
                      <a:off x="5087326" y="3400551"/>
                      <a:ext cx="44063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38" name="Rectangle 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87326" y="3400551"/>
                      <a:ext cx="440633" cy="46166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3" name="Rectangle 52"/>
              <p:cNvSpPr/>
              <p:nvPr/>
            </p:nvSpPr>
            <p:spPr>
              <a:xfrm>
                <a:off x="6338584" y="3416154"/>
                <a:ext cx="2625656" cy="581984"/>
              </a:xfrm>
              <a:prstGeom prst="rect">
                <a:avLst/>
              </a:pr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t-LT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Rectangle 42"/>
                <p:cNvSpPr/>
                <p:nvPr/>
              </p:nvSpPr>
              <p:spPr>
                <a:xfrm>
                  <a:off x="6406501" y="3487964"/>
                  <a:ext cx="2589397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lt-LT" dirty="0"/>
                        <m:t>)</m:t>
                      </m:r>
                    </m:oMath>
                  </a14:m>
                  <a:r>
                    <a:rPr lang="lt-LT" dirty="0" smtClean="0"/>
                    <a:t>)</a:t>
                  </a:r>
                  <a:endParaRPr lang="lt-LT" dirty="0"/>
                </a:p>
              </p:txBody>
            </p:sp>
          </mc:Choice>
          <mc:Fallback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6501" y="3487964"/>
                  <a:ext cx="2589397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882" t="-10526" r="-706" b="-28947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331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089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Užrašysime </a:t>
            </a:r>
            <a:r>
              <a:rPr lang="lt-LT" dirty="0" err="1" smtClean="0"/>
              <a:t>infiksinę</a:t>
            </a:r>
            <a:r>
              <a:rPr lang="lt-LT" dirty="0" smtClean="0"/>
              <a:t> formą</a:t>
            </a:r>
            <a:endParaRPr lang="lt-LT" dirty="0">
              <a:solidFill>
                <a:srgbClr val="FF000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01440" y="908720"/>
            <a:ext cx="8150695" cy="1608243"/>
            <a:chOff x="445208" y="1412776"/>
            <a:chExt cx="8150695" cy="1608243"/>
          </a:xfrm>
        </p:grpSpPr>
        <p:grpSp>
          <p:nvGrpSpPr>
            <p:cNvPr id="2" name="Group 1"/>
            <p:cNvGrpSpPr/>
            <p:nvPr/>
          </p:nvGrpSpPr>
          <p:grpSpPr>
            <a:xfrm>
              <a:off x="445208" y="1412776"/>
              <a:ext cx="8086666" cy="1608243"/>
              <a:chOff x="445208" y="1412776"/>
              <a:chExt cx="8086666" cy="1608243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45208" y="1412776"/>
                <a:ext cx="4198800" cy="1589352"/>
                <a:chOff x="445208" y="1412776"/>
                <a:chExt cx="4198800" cy="1589352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3995936" y="1412776"/>
                  <a:ext cx="648072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p:cxnSp>
              <p:nvCxnSpPr>
                <p:cNvPr id="4" name="Straight Connector 3"/>
                <p:cNvCxnSpPr>
                  <a:stCxn id="3" idx="1"/>
                </p:cNvCxnSpPr>
                <p:nvPr/>
              </p:nvCxnSpPr>
              <p:spPr>
                <a:xfrm flipH="1">
                  <a:off x="3347864" y="1703768"/>
                  <a:ext cx="648072" cy="717120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Rectangle 5"/>
                <p:cNvSpPr/>
                <p:nvPr/>
              </p:nvSpPr>
              <p:spPr>
                <a:xfrm>
                  <a:off x="467296" y="2420144"/>
                  <a:ext cx="3204604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" name="Rectangle 4"/>
                    <p:cNvSpPr/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5" name="Rectangle 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14161" y="1472935"/>
                      <a:ext cx="442749" cy="461665"/>
                    </a:xfrm>
                    <a:prstGeom prst="rect">
                      <a:avLst/>
                    </a:prstGeom>
                    <a:blipFill rotWithShape="0"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445208" y="2480303"/>
                      <a:ext cx="3318020" cy="461665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lt-L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((</m:t>
                            </m:r>
                            <m:r>
                              <a:rPr lang="lt-L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)⇒</m:t>
                            </m:r>
                            <m:acc>
                              <m:accPr>
                                <m:chr m:val="̅"/>
                                <m:ctrlPr>
                                  <a:rPr lang="lt-LT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lt-LT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lt-LT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lt-L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d>
                              <m:dPr>
                                <m:ctrlPr>
                                  <a:rPr lang="lt-LT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̅"/>
                                    <m:ctrlP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acc>
                                <m:r>
                                  <a:rPr lang="lt-LT" i="1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lt-LT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d>
                            <m:r>
                              <a:rPr lang="lt-LT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oMath>
                        </m:oMathPara>
                      </a14:m>
                      <a:endParaRPr lang="lt-LT" dirty="0"/>
                    </a:p>
                  </p:txBody>
                </p:sp>
              </mc:Choice>
              <mc:Fallback>
                <p:sp>
                  <p:nvSpPr>
                    <p:cNvPr id="15" name="Rectangle 1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5208" y="2480303"/>
                      <a:ext cx="3318020" cy="461665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 b="-1842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lt-LT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4" name="Group 13"/>
              <p:cNvGrpSpPr/>
              <p:nvPr/>
            </p:nvGrpSpPr>
            <p:grpSpPr>
              <a:xfrm>
                <a:off x="4644008" y="1646626"/>
                <a:ext cx="3887866" cy="1374393"/>
                <a:chOff x="4644008" y="1646626"/>
                <a:chExt cx="3887866" cy="1374393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644008" y="1646626"/>
                  <a:ext cx="576064" cy="782299"/>
                </a:xfrm>
                <a:prstGeom prst="line">
                  <a:avLst/>
                </a:prstGeom>
                <a:ln w="349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ctangle 23"/>
                <p:cNvSpPr/>
                <p:nvPr/>
              </p:nvSpPr>
              <p:spPr>
                <a:xfrm>
                  <a:off x="5076056" y="2439035"/>
                  <a:ext cx="3455818" cy="581984"/>
                </a:xfrm>
                <a:prstGeom prst="rect">
                  <a:avLst/>
                </a:prstGeom>
                <a:noFill/>
                <a:ln w="317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t-LT"/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Rectangle 32"/>
                <p:cNvSpPr/>
                <p:nvPr/>
              </p:nvSpPr>
              <p:spPr>
                <a:xfrm>
                  <a:off x="5140085" y="2499194"/>
                  <a:ext cx="345581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lt-L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|(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↓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⟺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lt-L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lt-LT" dirty="0"/>
                          <m:t>)</m:t>
                        </m:r>
                        <m:r>
                          <m:rPr>
                            <m:nor/>
                          </m:rPr>
                          <a:rPr lang="lt-LT" dirty="0"/>
                          <m:t>)</m:t>
                        </m:r>
                        <m:r>
                          <m:rPr>
                            <m:nor/>
                          </m:rPr>
                          <a:rPr lang="lt-LT" b="0" i="0" dirty="0" smtClean="0"/>
                          <m:t>)</m:t>
                        </m:r>
                      </m:oMath>
                    </m:oMathPara>
                  </a14:m>
                  <a:endParaRPr lang="lt-LT" dirty="0"/>
                </a:p>
              </p:txBody>
            </p:sp>
          </mc:Choice>
          <mc:Fallback>
            <p:sp>
              <p:nvSpPr>
                <p:cNvPr id="33" name="Rectangle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0085" y="2499194"/>
                  <a:ext cx="3455818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lt-LT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652373" y="4221088"/>
                <a:ext cx="77997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((</m:t>
                      </m:r>
                      <m:r>
                        <a:rPr lang="lt-L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)⇒</m:t>
                      </m:r>
                      <m:acc>
                        <m:accPr>
                          <m:chr m:val="̅"/>
                          <m:ctrlPr>
                            <a:rPr lang="lt-LT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lt-LT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d>
                        <m:dPr>
                          <m:ctrlPr>
                            <a:rPr lang="lt-L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  <m:r>
                            <a:rPr lang="lt-LT" i="1">
                              <a:latin typeface="Cambria Math" panose="02040503050406030204" pitchFamily="18" charset="0"/>
                            </a:rPr>
                            <m:t>&amp;</m:t>
                          </m:r>
                          <m:acc>
                            <m:accPr>
                              <m:chr m:val="̅"/>
                              <m:ctrlPr>
                                <a:rPr lang="lt-LT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lt-LT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lt-LT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lt-L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lt-LT" dirty="0"/>
                        <m:t>))</m:t>
                      </m:r>
                      <m:r>
                        <m:rPr>
                          <m:nor/>
                        </m:rPr>
                        <a:rPr lang="lt-LT" dirty="0"/>
                        <m:t>)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73" y="4221088"/>
                <a:ext cx="7799762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95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lt-LT" sz="4400"/>
              <a:t>Užduotys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lt-LT" sz="3200"/>
              <a:t>savarankiškam darbui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8893175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2205038"/>
            <a:ext cx="8921750" cy="226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8820150" cy="251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76475"/>
            <a:ext cx="8789987" cy="255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620713"/>
            <a:ext cx="704215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349500"/>
            <a:ext cx="544988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076700"/>
            <a:ext cx="6473825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516563"/>
            <a:ext cx="59801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Formulių užrašymo pavidalai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lt-LT"/>
              <a:t>Infiksinis (tradicinis su skliaustais) </a:t>
            </a:r>
          </a:p>
          <a:p>
            <a:pPr marL="609600" indent="-609600" algn="ctr">
              <a:buFontTx/>
              <a:buNone/>
            </a:pPr>
            <a:r>
              <a:rPr lang="lt-LT"/>
              <a:t>A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lt-LT"/>
              <a:t> B</a:t>
            </a:r>
          </a:p>
          <a:p>
            <a:pPr marL="609600" indent="-609600">
              <a:buFontTx/>
              <a:buAutoNum type="arabicPeriod" startAt="2"/>
            </a:pPr>
            <a:r>
              <a:rPr lang="lt-LT"/>
              <a:t>Prefiksinis (operacija operandai)</a:t>
            </a:r>
          </a:p>
          <a:p>
            <a:pPr marL="609600" indent="-609600" algn="ctr">
              <a:buFontTx/>
              <a:buNone/>
            </a:pPr>
            <a:r>
              <a:rPr lang="lt-LT">
                <a:sym typeface="Symbol" panose="05050102010706020507" pitchFamily="18" charset="2"/>
              </a:rPr>
              <a:t></a:t>
            </a:r>
            <a:r>
              <a:rPr lang="lt-LT"/>
              <a:t> A B</a:t>
            </a:r>
          </a:p>
          <a:p>
            <a:pPr marL="609600" indent="-609600">
              <a:buFontTx/>
              <a:buAutoNum type="arabicPeriod" startAt="3"/>
            </a:pPr>
            <a:r>
              <a:rPr lang="lt-LT"/>
              <a:t>Postfiksinis (operandai operacija)</a:t>
            </a:r>
          </a:p>
          <a:p>
            <a:pPr marL="609600" indent="-609600" algn="ctr">
              <a:buFontTx/>
              <a:buNone/>
            </a:pPr>
            <a:r>
              <a:rPr lang="lt-LT"/>
              <a:t>A B </a:t>
            </a:r>
            <a:r>
              <a:rPr lang="lt-LT">
                <a:sym typeface="Symbol" panose="05050102010706020507" pitchFamily="18" charset="2"/>
              </a:rPr>
              <a:t>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835183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Perrašykite prefiksiniu pavidalu:</a:t>
            </a:r>
          </a:p>
          <a:p>
            <a:pPr algn="ctr">
              <a:spcBef>
                <a:spcPct val="50000"/>
              </a:spcBef>
            </a:pPr>
            <a:r>
              <a:rPr lang="lt-LT"/>
              <a:t>(((</a:t>
            </a:r>
            <a:r>
              <a:rPr lang="en-US"/>
              <a:t> </a:t>
            </a:r>
            <a:r>
              <a:rPr lang="lt-LT"/>
              <a:t>e v t</a:t>
            </a:r>
            <a:r>
              <a:rPr lang="en-US"/>
              <a:t> </a:t>
            </a:r>
            <a:r>
              <a:rPr lang="lt-LT"/>
              <a:t>)</a:t>
            </a:r>
            <a:r>
              <a:rPr lang="en-US"/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¬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s) | (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 ¬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t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&amp; u )) v ( s  ( e | u ))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1844675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Randame visas pirmo gylio formules ir pažymime jas:</a:t>
            </a: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323850" y="2492375"/>
            <a:ext cx="835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 =</a:t>
            </a:r>
            <a:r>
              <a:rPr lang="lt-LT"/>
              <a:t> (</a:t>
            </a:r>
            <a:r>
              <a:rPr lang="en-US"/>
              <a:t> </a:t>
            </a:r>
            <a:r>
              <a:rPr lang="lt-LT"/>
              <a:t>e v t</a:t>
            </a:r>
            <a:r>
              <a:rPr lang="en-US"/>
              <a:t> </a:t>
            </a:r>
            <a:r>
              <a:rPr lang="lt-LT"/>
              <a:t>)</a:t>
            </a:r>
            <a:r>
              <a:rPr lang="en-US"/>
              <a:t>;	B = 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¬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;	C =  ¬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t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;	D = ( e | u )</a:t>
            </a: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250825" y="3357563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Prefiksiniu pavidalu jos atrodys taip:</a:t>
            </a: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835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 =</a:t>
            </a:r>
            <a:r>
              <a:rPr lang="lt-LT"/>
              <a:t> v</a:t>
            </a:r>
            <a:r>
              <a:rPr lang="en-US"/>
              <a:t> </a:t>
            </a:r>
            <a:r>
              <a:rPr lang="lt-LT"/>
              <a:t> e t</a:t>
            </a:r>
            <a:r>
              <a:rPr lang="en-US"/>
              <a:t> ;	B = 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¬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;	C =  ¬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t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;	D = |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e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u 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395288" y="5013325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Pasinaudojame naujais žymėjimais:</a:t>
            </a: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323850" y="5661025"/>
            <a:ext cx="835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/>
              <a:t>((A</a:t>
            </a:r>
            <a:r>
              <a:rPr lang="en-US"/>
              <a:t> </a:t>
            </a:r>
            <a:r>
              <a:rPr lang="lt-LT">
                <a:sym typeface="Symbol" panose="05050102010706020507" pitchFamily="18" charset="2"/>
              </a:rPr>
              <a:t></a:t>
            </a:r>
            <a:r>
              <a:rPr lang="en-US">
                <a:sym typeface="Symbol" panose="05050102010706020507" pitchFamily="18" charset="2"/>
              </a:rPr>
              <a:t>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B) | (C 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&amp; u )) v ( s  </a:t>
            </a:r>
            <a:r>
              <a:rPr lang="lt-LT"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/>
      <p:bldP spid="88070" grpId="0"/>
      <p:bldP spid="88072" grpId="0"/>
      <p:bldP spid="88073" grpId="0"/>
      <p:bldP spid="88074" grpId="0"/>
      <p:bldP spid="8807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1397</TotalTime>
  <Words>2317</Words>
  <Application>Microsoft Office PowerPoint</Application>
  <PresentationFormat>On-screen Show (4:3)</PresentationFormat>
  <Paragraphs>991</Paragraphs>
  <Slides>79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6" baseType="lpstr">
      <vt:lpstr>Arial</vt:lpstr>
      <vt:lpstr>Calibri</vt:lpstr>
      <vt:lpstr>Cambria Math</vt:lpstr>
      <vt:lpstr>Symbol</vt:lpstr>
      <vt:lpstr>Times New Roman</vt:lpstr>
      <vt:lpstr>Default Design</vt:lpstr>
      <vt:lpstr>Equation</vt:lpstr>
      <vt:lpstr>Formulės gylis.  Prefiksinis, postfiksinis ir infiksinis pavidalai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Nustatykite formulių gylius</vt:lpstr>
      <vt:lpstr>Formulių užrašymo pavidalai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Užduotys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47</cp:revision>
  <dcterms:created xsi:type="dcterms:W3CDTF">1601-01-01T00:00:00Z</dcterms:created>
  <dcterms:modified xsi:type="dcterms:W3CDTF">2017-02-22T11:13:58Z</dcterms:modified>
</cp:coreProperties>
</file>