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16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1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60"/>
  </p:normalViewPr>
  <p:slideViewPr>
    <p:cSldViewPr>
      <p:cViewPr varScale="1">
        <p:scale>
          <a:sx n="77" d="100"/>
          <a:sy n="77" d="100"/>
        </p:scale>
        <p:origin x="7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8CAC-29F5-48E7-8911-E9AFB95DC280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22171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7E92E-994A-4355-BBF3-8D359EB69EF2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8237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76FFB-7905-4A16-9542-C3520863F61C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38385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2094642-CF38-4C57-8384-2AD24EF89CF5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6600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7B97A-BF44-4D30-951C-D63078E28BAF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8344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D2CF4-0449-415F-8A12-3DF82E1FD519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85161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4B1C5-20BB-4CE7-9763-250CFC67DE86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9833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D765F-754F-4DEB-B434-6A1FD19E83E4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99485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5DD13-73F9-4BBA-A789-9CCC25040D35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1804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ADDDE-28E6-40A4-9995-C7814A111BF2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8058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CF776-4187-4116-9A30-3BEEF464B49B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2025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CDC9A-3DA7-4AF3-8673-5F4520901A31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2681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15EE411-5079-4262-A2F9-5DA69CB06DE8}" type="slidenum">
              <a:rPr lang="lt-LT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lt-LT" sz="4400"/>
              <a:t>Loginės operacijos (tęsinys)</a:t>
            </a:r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lt-LT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675" name="Group 59"/>
          <p:cNvGraphicFramePr>
            <a:graphicFrameLocks noGrp="1"/>
          </p:cNvGraphicFramePr>
          <p:nvPr>
            <p:ph sz="half" idx="1"/>
          </p:nvPr>
        </p:nvGraphicFramePr>
        <p:xfrm>
          <a:off x="6228184" y="260648"/>
          <a:ext cx="2662237" cy="2590800"/>
        </p:xfrm>
        <a:graphic>
          <a:graphicData uri="http://schemas.openxmlformats.org/drawingml/2006/table">
            <a:tbl>
              <a:tblPr/>
              <a:tblGrid>
                <a:gridCol w="714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3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 </a:t>
                      </a: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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3568" y="1628800"/>
                <a:ext cx="338413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0=0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628800"/>
                <a:ext cx="3384132" cy="8309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71600" y="4365104"/>
                <a:ext cx="19228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365104"/>
                <a:ext cx="1922899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27984" y="4365104"/>
                <a:ext cx="19228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365104"/>
                <a:ext cx="1922899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Up Arrow 4"/>
          <p:cNvSpPr/>
          <p:nvPr/>
        </p:nvSpPr>
        <p:spPr>
          <a:xfrm>
            <a:off x="1514962" y="5301208"/>
            <a:ext cx="836174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9244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</a:t>
            </a:r>
            <a:r>
              <a:rPr lang="en-US" dirty="0" smtClean="0"/>
              <a:t>y</a:t>
            </a:r>
            <a:r>
              <a:rPr lang="lt-LT" dirty="0" err="1" smtClean="0"/>
              <a:t>rso</a:t>
            </a:r>
            <a:r>
              <a:rPr lang="lt-LT" dirty="0" smtClean="0"/>
              <a:t> </a:t>
            </a:r>
            <a:r>
              <a:rPr lang="lt-LT" dirty="0"/>
              <a:t>rodyklė, </a:t>
            </a:r>
            <a:r>
              <a:rPr lang="lt-LT" dirty="0" err="1"/>
              <a:t>Šeferio</a:t>
            </a:r>
            <a:r>
              <a:rPr lang="lt-LT" dirty="0"/>
              <a:t> brūkšnelis</a:t>
            </a:r>
          </a:p>
        </p:txBody>
      </p:sp>
      <p:graphicFrame>
        <p:nvGraphicFramePr>
          <p:cNvPr id="117763" name="Group 3"/>
          <p:cNvGraphicFramePr>
            <a:graphicFrameLocks noGrp="1"/>
          </p:cNvGraphicFramePr>
          <p:nvPr>
            <p:ph sz="half" idx="1"/>
          </p:nvPr>
        </p:nvGraphicFramePr>
        <p:xfrm>
          <a:off x="1116013" y="2924175"/>
          <a:ext cx="2662237" cy="2590800"/>
        </p:xfrm>
        <a:graphic>
          <a:graphicData uri="http://schemas.openxmlformats.org/drawingml/2006/table">
            <a:tbl>
              <a:tblPr/>
              <a:tblGrid>
                <a:gridCol w="714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3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 </a:t>
                      </a: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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17789" name="Group 29"/>
          <p:cNvGraphicFramePr>
            <a:graphicFrameLocks noGrp="1"/>
          </p:cNvGraphicFramePr>
          <p:nvPr>
            <p:ph sz="half" idx="2"/>
          </p:nvPr>
        </p:nvGraphicFramePr>
        <p:xfrm>
          <a:off x="5651500" y="2924175"/>
          <a:ext cx="2587625" cy="2598420"/>
        </p:xfrm>
        <a:graphic>
          <a:graphicData uri="http://schemas.openxmlformats.org/drawingml/2006/table">
            <a:tbl>
              <a:tblPr/>
              <a:tblGrid>
                <a:gridCol w="6937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37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2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 </a:t>
                      </a: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|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 sz="4000"/>
              <a:t>Sudėtis moduliu du (griežtoji disjunkcija)</a:t>
            </a:r>
          </a:p>
        </p:txBody>
      </p:sp>
      <p:graphicFrame>
        <p:nvGraphicFramePr>
          <p:cNvPr id="111675" name="Group 59"/>
          <p:cNvGraphicFramePr>
            <a:graphicFrameLocks noGrp="1"/>
          </p:cNvGraphicFramePr>
          <p:nvPr>
            <p:ph sz="half" idx="1"/>
          </p:nvPr>
        </p:nvGraphicFramePr>
        <p:xfrm>
          <a:off x="1116013" y="2924175"/>
          <a:ext cx="2662237" cy="2590800"/>
        </p:xfrm>
        <a:graphic>
          <a:graphicData uri="http://schemas.openxmlformats.org/drawingml/2006/table">
            <a:tbl>
              <a:tblPr/>
              <a:tblGrid>
                <a:gridCol w="714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3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 </a:t>
                      </a: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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11676" name="Group 60"/>
          <p:cNvGraphicFramePr>
            <a:graphicFrameLocks noGrp="1"/>
          </p:cNvGraphicFramePr>
          <p:nvPr>
            <p:ph sz="half" idx="2"/>
          </p:nvPr>
        </p:nvGraphicFramePr>
        <p:xfrm>
          <a:off x="5651500" y="2924175"/>
          <a:ext cx="2587625" cy="2598420"/>
        </p:xfrm>
        <a:graphic>
          <a:graphicData uri="http://schemas.openxmlformats.org/drawingml/2006/table">
            <a:tbl>
              <a:tblPr/>
              <a:tblGrid>
                <a:gridCol w="6937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37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2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 </a:t>
                      </a: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3742184" cy="1143000"/>
          </a:xfrm>
        </p:spPr>
        <p:txBody>
          <a:bodyPr/>
          <a:lstStyle/>
          <a:p>
            <a:r>
              <a:rPr lang="lt-LT" sz="4000" dirty="0" smtClean="0"/>
              <a:t>Supaprastinkite:</a:t>
            </a:r>
            <a:endParaRPr lang="lt-LT" sz="4000" dirty="0"/>
          </a:p>
        </p:txBody>
      </p:sp>
      <p:graphicFrame>
        <p:nvGraphicFramePr>
          <p:cNvPr id="111675" name="Group 5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64905427"/>
              </p:ext>
            </p:extLst>
          </p:nvPr>
        </p:nvGraphicFramePr>
        <p:xfrm>
          <a:off x="6228184" y="260648"/>
          <a:ext cx="2662237" cy="2590800"/>
        </p:xfrm>
        <a:graphic>
          <a:graphicData uri="http://schemas.openxmlformats.org/drawingml/2006/table">
            <a:tbl>
              <a:tblPr/>
              <a:tblGrid>
                <a:gridCol w="714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3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 </a:t>
                      </a: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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483768" y="2276872"/>
                <a:ext cx="272760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⊕1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276872"/>
                <a:ext cx="2727606" cy="8309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04048" y="4653136"/>
                <a:ext cx="63728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653136"/>
                <a:ext cx="637289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34930" y="4653136"/>
                <a:ext cx="55624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930" y="4653136"/>
                <a:ext cx="556242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46276" y="4654843"/>
                <a:ext cx="533296" cy="8275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lt-LT" sz="5400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276" y="4654843"/>
                <a:ext cx="533296" cy="82757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3165" y="4653135"/>
                <a:ext cx="63729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165" y="4653135"/>
                <a:ext cx="637290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Up Arrow 4"/>
          <p:cNvSpPr/>
          <p:nvPr/>
        </p:nvSpPr>
        <p:spPr>
          <a:xfrm>
            <a:off x="3173723" y="5589240"/>
            <a:ext cx="836174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8918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3742184" cy="1143000"/>
          </a:xfrm>
        </p:spPr>
        <p:txBody>
          <a:bodyPr/>
          <a:lstStyle/>
          <a:p>
            <a:r>
              <a:rPr lang="lt-LT" sz="4000" dirty="0" smtClean="0"/>
              <a:t>Supaprastinkite:</a:t>
            </a:r>
            <a:endParaRPr lang="lt-LT" sz="4000" dirty="0"/>
          </a:p>
        </p:txBody>
      </p:sp>
      <p:graphicFrame>
        <p:nvGraphicFramePr>
          <p:cNvPr id="111675" name="Group 59"/>
          <p:cNvGraphicFramePr>
            <a:graphicFrameLocks noGrp="1"/>
          </p:cNvGraphicFramePr>
          <p:nvPr>
            <p:ph sz="half" idx="1"/>
          </p:nvPr>
        </p:nvGraphicFramePr>
        <p:xfrm>
          <a:off x="6228184" y="260648"/>
          <a:ext cx="2662237" cy="2590800"/>
        </p:xfrm>
        <a:graphic>
          <a:graphicData uri="http://schemas.openxmlformats.org/drawingml/2006/table">
            <a:tbl>
              <a:tblPr/>
              <a:tblGrid>
                <a:gridCol w="714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3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 </a:t>
                      </a: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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483768" y="2276872"/>
                <a:ext cx="272760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0=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276872"/>
                <a:ext cx="2727606" cy="8309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04048" y="4653136"/>
                <a:ext cx="63728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653136"/>
                <a:ext cx="637289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34930" y="4653136"/>
                <a:ext cx="55624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930" y="4653136"/>
                <a:ext cx="556242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46276" y="4654843"/>
                <a:ext cx="533296" cy="8275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lt-LT" sz="5400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276" y="4654843"/>
                <a:ext cx="533296" cy="82757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3165" y="4653135"/>
                <a:ext cx="63729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165" y="4653135"/>
                <a:ext cx="637290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Up Arrow 4"/>
          <p:cNvSpPr/>
          <p:nvPr/>
        </p:nvSpPr>
        <p:spPr>
          <a:xfrm>
            <a:off x="4904605" y="5589240"/>
            <a:ext cx="836174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8885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3742184" cy="1143000"/>
          </a:xfrm>
        </p:spPr>
        <p:txBody>
          <a:bodyPr/>
          <a:lstStyle/>
          <a:p>
            <a:r>
              <a:rPr lang="lt-LT" sz="4000" dirty="0" smtClean="0"/>
              <a:t>Supaprastinkite:</a:t>
            </a:r>
            <a:endParaRPr lang="lt-LT" sz="4000" dirty="0"/>
          </a:p>
        </p:txBody>
      </p:sp>
      <p:graphicFrame>
        <p:nvGraphicFramePr>
          <p:cNvPr id="111675" name="Group 59"/>
          <p:cNvGraphicFramePr>
            <a:graphicFrameLocks noGrp="1"/>
          </p:cNvGraphicFramePr>
          <p:nvPr>
            <p:ph sz="half" idx="1"/>
          </p:nvPr>
        </p:nvGraphicFramePr>
        <p:xfrm>
          <a:off x="6228184" y="260648"/>
          <a:ext cx="2662237" cy="2590800"/>
        </p:xfrm>
        <a:graphic>
          <a:graphicData uri="http://schemas.openxmlformats.org/drawingml/2006/table">
            <a:tbl>
              <a:tblPr/>
              <a:tblGrid>
                <a:gridCol w="714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3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 </a:t>
                      </a: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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483768" y="2276872"/>
                <a:ext cx="28086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276872"/>
                <a:ext cx="2808653" cy="8309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04048" y="4653136"/>
                <a:ext cx="63728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653136"/>
                <a:ext cx="637289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34930" y="4653136"/>
                <a:ext cx="55624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930" y="4653136"/>
                <a:ext cx="556242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46276" y="4654843"/>
                <a:ext cx="533296" cy="8275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lt-LT" sz="5400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276" y="4654843"/>
                <a:ext cx="533296" cy="82757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3165" y="4653135"/>
                <a:ext cx="63729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165" y="4653135"/>
                <a:ext cx="637290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Up Arrow 4"/>
          <p:cNvSpPr/>
          <p:nvPr/>
        </p:nvSpPr>
        <p:spPr>
          <a:xfrm>
            <a:off x="1494837" y="5589240"/>
            <a:ext cx="836174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8968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3742184" cy="1143000"/>
          </a:xfrm>
        </p:spPr>
        <p:txBody>
          <a:bodyPr/>
          <a:lstStyle/>
          <a:p>
            <a:r>
              <a:rPr lang="lt-LT" sz="4000" dirty="0" smtClean="0"/>
              <a:t>Supaprastinkite:</a:t>
            </a:r>
            <a:endParaRPr lang="lt-LT" sz="4000" dirty="0"/>
          </a:p>
        </p:txBody>
      </p:sp>
      <p:graphicFrame>
        <p:nvGraphicFramePr>
          <p:cNvPr id="111675" name="Group 59"/>
          <p:cNvGraphicFramePr>
            <a:graphicFrameLocks noGrp="1"/>
          </p:cNvGraphicFramePr>
          <p:nvPr>
            <p:ph sz="half" idx="1"/>
          </p:nvPr>
        </p:nvGraphicFramePr>
        <p:xfrm>
          <a:off x="6228184" y="260648"/>
          <a:ext cx="2662237" cy="2590800"/>
        </p:xfrm>
        <a:graphic>
          <a:graphicData uri="http://schemas.openxmlformats.org/drawingml/2006/table">
            <a:tbl>
              <a:tblPr/>
              <a:tblGrid>
                <a:gridCol w="714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3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 </a:t>
                      </a: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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78623" y="2371016"/>
                <a:ext cx="476271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lt-LT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0)</m:t>
                      </m:r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623" y="2371016"/>
                <a:ext cx="4762714" cy="8309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04048" y="4653136"/>
                <a:ext cx="63728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653136"/>
                <a:ext cx="637289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34930" y="4653136"/>
                <a:ext cx="55624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930" y="4653136"/>
                <a:ext cx="556242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46276" y="4654843"/>
                <a:ext cx="533296" cy="8275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lt-LT" sz="5400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276" y="4654843"/>
                <a:ext cx="533296" cy="82757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3165" y="4653135"/>
                <a:ext cx="63729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165" y="4653135"/>
                <a:ext cx="637290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Up Arrow 4"/>
          <p:cNvSpPr/>
          <p:nvPr/>
        </p:nvSpPr>
        <p:spPr>
          <a:xfrm>
            <a:off x="1494837" y="5589240"/>
            <a:ext cx="836174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316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3742184" cy="1143000"/>
          </a:xfrm>
        </p:spPr>
        <p:txBody>
          <a:bodyPr/>
          <a:lstStyle/>
          <a:p>
            <a:r>
              <a:rPr lang="lt-LT" sz="4000" dirty="0" smtClean="0"/>
              <a:t>Supaprastinkite:</a:t>
            </a:r>
            <a:endParaRPr lang="lt-LT" sz="4000" dirty="0"/>
          </a:p>
        </p:txBody>
      </p:sp>
      <p:graphicFrame>
        <p:nvGraphicFramePr>
          <p:cNvPr id="111675" name="Group 59"/>
          <p:cNvGraphicFramePr>
            <a:graphicFrameLocks noGrp="1"/>
          </p:cNvGraphicFramePr>
          <p:nvPr>
            <p:ph sz="half" idx="1"/>
          </p:nvPr>
        </p:nvGraphicFramePr>
        <p:xfrm>
          <a:off x="6228184" y="260648"/>
          <a:ext cx="2662237" cy="2590800"/>
        </p:xfrm>
        <a:graphic>
          <a:graphicData uri="http://schemas.openxmlformats.org/drawingml/2006/table">
            <a:tbl>
              <a:tblPr/>
              <a:tblGrid>
                <a:gridCol w="714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3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 </a:t>
                      </a: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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78623" y="2371016"/>
                <a:ext cx="476271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0)=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623" y="2371016"/>
                <a:ext cx="4762714" cy="8309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04048" y="4653136"/>
                <a:ext cx="63728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653136"/>
                <a:ext cx="637289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34930" y="4653136"/>
                <a:ext cx="55624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930" y="4653136"/>
                <a:ext cx="556242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46276" y="4654843"/>
                <a:ext cx="533296" cy="8275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lt-LT" sz="5400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276" y="4654843"/>
                <a:ext cx="533296" cy="82757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3165" y="4653135"/>
                <a:ext cx="63729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165" y="4653135"/>
                <a:ext cx="637290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Up Arrow 4"/>
          <p:cNvSpPr/>
          <p:nvPr/>
        </p:nvSpPr>
        <p:spPr>
          <a:xfrm>
            <a:off x="1494837" y="5661248"/>
            <a:ext cx="836174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2416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675" name="Group 59"/>
          <p:cNvGraphicFramePr>
            <a:graphicFrameLocks noGrp="1"/>
          </p:cNvGraphicFramePr>
          <p:nvPr>
            <p:ph sz="half" idx="1"/>
          </p:nvPr>
        </p:nvGraphicFramePr>
        <p:xfrm>
          <a:off x="6228184" y="260648"/>
          <a:ext cx="2662237" cy="2590800"/>
        </p:xfrm>
        <a:graphic>
          <a:graphicData uri="http://schemas.openxmlformats.org/drawingml/2006/table">
            <a:tbl>
              <a:tblPr/>
              <a:tblGrid>
                <a:gridCol w="714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3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 </a:t>
                      </a: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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3568" y="1628800"/>
                <a:ext cx="330308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628800"/>
                <a:ext cx="3303084" cy="8309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71600" y="4365104"/>
                <a:ext cx="19228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365104"/>
                <a:ext cx="1922899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27984" y="4365104"/>
                <a:ext cx="19228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365104"/>
                <a:ext cx="1922899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Up Arrow 4"/>
          <p:cNvSpPr/>
          <p:nvPr/>
        </p:nvSpPr>
        <p:spPr>
          <a:xfrm>
            <a:off x="4971346" y="5301208"/>
            <a:ext cx="836174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9577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675" name="Group 59"/>
          <p:cNvGraphicFramePr>
            <a:graphicFrameLocks noGrp="1"/>
          </p:cNvGraphicFramePr>
          <p:nvPr>
            <p:ph sz="half" idx="1"/>
          </p:nvPr>
        </p:nvGraphicFramePr>
        <p:xfrm>
          <a:off x="6228184" y="260648"/>
          <a:ext cx="2662237" cy="2590800"/>
        </p:xfrm>
        <a:graphic>
          <a:graphicData uri="http://schemas.openxmlformats.org/drawingml/2006/table">
            <a:tbl>
              <a:tblPr/>
              <a:tblGrid>
                <a:gridCol w="714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3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 </a:t>
                      </a: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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Y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3568" y="1628800"/>
                <a:ext cx="338413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lt-LT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1=0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628800"/>
                <a:ext cx="3384132" cy="8309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71600" y="4365104"/>
                <a:ext cx="19228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5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365104"/>
                <a:ext cx="1922899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27984" y="4365104"/>
                <a:ext cx="19228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lt-LT" sz="5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365104"/>
                <a:ext cx="1922899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Up Arrow 4"/>
          <p:cNvSpPr/>
          <p:nvPr/>
        </p:nvSpPr>
        <p:spPr>
          <a:xfrm>
            <a:off x="4971346" y="5301208"/>
            <a:ext cx="836174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9903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1281</TotalTime>
  <Words>304</Words>
  <Application>Microsoft Office PowerPoint</Application>
  <PresentationFormat>On-screen Show (4:3)</PresentationFormat>
  <Paragraphs>222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Symbol</vt:lpstr>
      <vt:lpstr>Times New Roman</vt:lpstr>
      <vt:lpstr>Default Design</vt:lpstr>
      <vt:lpstr>Loginės operacijos (tęsinys)</vt:lpstr>
      <vt:lpstr>Sudėtis moduliu du (griežtoji disjunkcija)</vt:lpstr>
      <vt:lpstr>Supaprastinkite:</vt:lpstr>
      <vt:lpstr>Supaprastinkite:</vt:lpstr>
      <vt:lpstr>Supaprastinkite:</vt:lpstr>
      <vt:lpstr>Supaprastinkite:</vt:lpstr>
      <vt:lpstr>Supaprastinkite:</vt:lpstr>
      <vt:lpstr>PowerPoint Presentation</vt:lpstr>
      <vt:lpstr>PowerPoint Presentation</vt:lpstr>
      <vt:lpstr>PowerPoint Presentation</vt:lpstr>
      <vt:lpstr>Pyrso rodyklė, Šeferio brūkšnelis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Suboč</dc:creator>
  <cp:lastModifiedBy>Olga Suboč</cp:lastModifiedBy>
  <cp:revision>41</cp:revision>
  <dcterms:created xsi:type="dcterms:W3CDTF">1601-01-01T00:00:00Z</dcterms:created>
  <dcterms:modified xsi:type="dcterms:W3CDTF">2017-02-14T15:32:06Z</dcterms:modified>
</cp:coreProperties>
</file>