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1" autoAdjust="0"/>
    <p:restoredTop sz="94660"/>
  </p:normalViewPr>
  <p:slideViewPr>
    <p:cSldViewPr>
      <p:cViewPr varScale="1">
        <p:scale>
          <a:sx n="103" d="100"/>
          <a:sy n="103" d="100"/>
        </p:scale>
        <p:origin x="-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48C01-A514-482C-9F74-31DB98D8AF60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8DEB-FE61-4C95-9123-3C9BF3592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2015.05.08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Binariųjų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medžių panaudojimas kodavime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err="1" smtClean="0"/>
              <a:t>Hafmano</a:t>
            </a:r>
            <a:r>
              <a:rPr lang="lt-LT" dirty="0" smtClean="0"/>
              <a:t> kodai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0303"/>
              </p:ext>
            </p:extLst>
          </p:nvPr>
        </p:nvGraphicFramePr>
        <p:xfrm>
          <a:off x="175047" y="764704"/>
          <a:ext cx="360486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004"/>
                <a:gridCol w="974004"/>
                <a:gridCol w="1656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32775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828979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954474" y="1590628"/>
            <a:ext cx="1236712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041921"/>
              </p:ext>
            </p:extLst>
          </p:nvPr>
        </p:nvGraphicFramePr>
        <p:xfrm>
          <a:off x="175046" y="3526299"/>
          <a:ext cx="30288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401"/>
                <a:gridCol w="15144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51988"/>
              </p:ext>
            </p:extLst>
          </p:nvPr>
        </p:nvGraphicFramePr>
        <p:xfrm>
          <a:off x="299753" y="5157192"/>
          <a:ext cx="17777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7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pstlrudvminoeka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16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447895"/>
              </p:ext>
            </p:extLst>
          </p:nvPr>
        </p:nvGraphicFramePr>
        <p:xfrm>
          <a:off x="395536" y="332656"/>
          <a:ext cx="17777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7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pstlrudvminoeka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1043608" y="119675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37129"/>
              </p:ext>
            </p:extLst>
          </p:nvPr>
        </p:nvGraphicFramePr>
        <p:xfrm>
          <a:off x="107504" y="1700808"/>
          <a:ext cx="25922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3707904" y="464332"/>
            <a:ext cx="5040560" cy="1738791"/>
            <a:chOff x="3707904" y="464332"/>
            <a:chExt cx="5040560" cy="1738791"/>
          </a:xfrm>
        </p:grpSpPr>
        <p:sp>
          <p:nvSpPr>
            <p:cNvPr id="5" name="Oval 4"/>
            <p:cNvSpPr/>
            <p:nvPr/>
          </p:nvSpPr>
          <p:spPr>
            <a:xfrm>
              <a:off x="5862588" y="46433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932040" y="1628800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061001" y="1628800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5" idx="3"/>
              <a:endCxn id="8" idx="7"/>
            </p:cNvCxnSpPr>
            <p:nvPr/>
          </p:nvCxnSpPr>
          <p:spPr>
            <a:xfrm flipH="1">
              <a:off x="5116408" y="648720"/>
              <a:ext cx="777812" cy="101171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5"/>
              <a:endCxn id="9" idx="1"/>
            </p:cNvCxnSpPr>
            <p:nvPr/>
          </p:nvCxnSpPr>
          <p:spPr>
            <a:xfrm>
              <a:off x="6046956" y="648720"/>
              <a:ext cx="1045677" cy="101171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7904" y="1484784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pstlrudvm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80312" y="1556792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inoeka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</p:grpSp>
      <p:sp>
        <p:nvSpPr>
          <p:cNvPr id="17" name="Down Arrow 16"/>
          <p:cNvSpPr/>
          <p:nvPr/>
        </p:nvSpPr>
        <p:spPr>
          <a:xfrm>
            <a:off x="1196008" y="256490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58512"/>
              </p:ext>
            </p:extLst>
          </p:nvPr>
        </p:nvGraphicFramePr>
        <p:xfrm>
          <a:off x="2051720" y="314096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12739"/>
              </p:ext>
            </p:extLst>
          </p:nvPr>
        </p:nvGraphicFramePr>
        <p:xfrm>
          <a:off x="177278" y="3140968"/>
          <a:ext cx="173265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89"/>
                <a:gridCol w="12263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3563888" y="1813188"/>
            <a:ext cx="5328592" cy="1578067"/>
            <a:chOff x="3563888" y="1813188"/>
            <a:chExt cx="5328592" cy="1578067"/>
          </a:xfrm>
        </p:grpSpPr>
        <p:sp>
          <p:nvSpPr>
            <p:cNvPr id="21" name="Oval 20"/>
            <p:cNvSpPr/>
            <p:nvPr/>
          </p:nvSpPr>
          <p:spPr>
            <a:xfrm>
              <a:off x="4319972" y="281693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397314" y="281693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817741" y="281693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956388" y="281693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8" idx="3"/>
              <a:endCxn id="21" idx="0"/>
            </p:cNvCxnSpPr>
            <p:nvPr/>
          </p:nvCxnSpPr>
          <p:spPr>
            <a:xfrm flipH="1">
              <a:off x="4427972" y="1813188"/>
              <a:ext cx="535700" cy="100374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9" idx="3"/>
              <a:endCxn id="23" idx="0"/>
            </p:cNvCxnSpPr>
            <p:nvPr/>
          </p:nvCxnSpPr>
          <p:spPr>
            <a:xfrm flipH="1">
              <a:off x="6925741" y="1813188"/>
              <a:ext cx="166892" cy="100374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8" idx="5"/>
              <a:endCxn id="22" idx="0"/>
            </p:cNvCxnSpPr>
            <p:nvPr/>
          </p:nvCxnSpPr>
          <p:spPr>
            <a:xfrm>
              <a:off x="5116408" y="1813188"/>
              <a:ext cx="388906" cy="100374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9" idx="5"/>
              <a:endCxn id="24" idx="0"/>
            </p:cNvCxnSpPr>
            <p:nvPr/>
          </p:nvCxnSpPr>
          <p:spPr>
            <a:xfrm>
              <a:off x="7245369" y="1813188"/>
              <a:ext cx="819019" cy="100374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563888" y="274492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pst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05314" y="2564903"/>
              <a:ext cx="936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lrudvm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41417" y="2492896"/>
              <a:ext cx="5677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ino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16416" y="2744924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eka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</p:grpSp>
      <p:sp>
        <p:nvSpPr>
          <p:cNvPr id="43" name="Down Arrow 42"/>
          <p:cNvSpPr/>
          <p:nvPr/>
        </p:nvSpPr>
        <p:spPr>
          <a:xfrm>
            <a:off x="1331640" y="400506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06869"/>
              </p:ext>
            </p:extLst>
          </p:nvPr>
        </p:nvGraphicFramePr>
        <p:xfrm>
          <a:off x="111423" y="4509120"/>
          <a:ext cx="12286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129"/>
                <a:gridCol w="800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374816"/>
              </p:ext>
            </p:extLst>
          </p:nvPr>
        </p:nvGraphicFramePr>
        <p:xfrm>
          <a:off x="1455118" y="4509120"/>
          <a:ext cx="88463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586"/>
                <a:gridCol w="4320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42795"/>
              </p:ext>
            </p:extLst>
          </p:nvPr>
        </p:nvGraphicFramePr>
        <p:xfrm>
          <a:off x="2411760" y="4509120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09063"/>
              </p:ext>
            </p:extLst>
          </p:nvPr>
        </p:nvGraphicFramePr>
        <p:xfrm>
          <a:off x="3409516" y="4509120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4" name="Oval 53"/>
          <p:cNvSpPr/>
          <p:nvPr/>
        </p:nvSpPr>
        <p:spPr>
          <a:xfrm>
            <a:off x="8025135" y="3671084"/>
            <a:ext cx="21600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3827513" y="3001320"/>
            <a:ext cx="5388370" cy="2052506"/>
            <a:chOff x="3827513" y="3001320"/>
            <a:chExt cx="5388370" cy="2052506"/>
          </a:xfrm>
        </p:grpSpPr>
        <p:sp>
          <p:nvSpPr>
            <p:cNvPr id="48" name="Oval 47"/>
            <p:cNvSpPr/>
            <p:nvPr/>
          </p:nvSpPr>
          <p:spPr>
            <a:xfrm>
              <a:off x="3827513" y="357301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705362" y="357301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289314" y="465313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046956" y="465313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443490" y="3578518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77001" y="3897052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676480" y="3686530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>
              <a:stCxn id="24" idx="5"/>
              <a:endCxn id="55" idx="0"/>
            </p:cNvCxnSpPr>
            <p:nvPr/>
          </p:nvCxnSpPr>
          <p:spPr>
            <a:xfrm>
              <a:off x="8140756" y="3001320"/>
              <a:ext cx="643724" cy="68521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23" idx="5"/>
              <a:endCxn id="53" idx="0"/>
            </p:cNvCxnSpPr>
            <p:nvPr/>
          </p:nvCxnSpPr>
          <p:spPr>
            <a:xfrm>
              <a:off x="7002109" y="3001320"/>
              <a:ext cx="382892" cy="89573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52" idx="0"/>
            </p:cNvCxnSpPr>
            <p:nvPr/>
          </p:nvCxnSpPr>
          <p:spPr>
            <a:xfrm flipH="1">
              <a:off x="6551490" y="3001320"/>
              <a:ext cx="374251" cy="57719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24" idx="4"/>
              <a:endCxn id="54" idx="0"/>
            </p:cNvCxnSpPr>
            <p:nvPr/>
          </p:nvCxnSpPr>
          <p:spPr>
            <a:xfrm>
              <a:off x="8064388" y="3032956"/>
              <a:ext cx="68747" cy="63812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1" idx="3"/>
              <a:endCxn id="48" idx="0"/>
            </p:cNvCxnSpPr>
            <p:nvPr/>
          </p:nvCxnSpPr>
          <p:spPr>
            <a:xfrm flipH="1">
              <a:off x="3935513" y="3001320"/>
              <a:ext cx="416091" cy="57169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21" idx="5"/>
              <a:endCxn id="49" idx="0"/>
            </p:cNvCxnSpPr>
            <p:nvPr/>
          </p:nvCxnSpPr>
          <p:spPr>
            <a:xfrm>
              <a:off x="4504340" y="3001320"/>
              <a:ext cx="309022" cy="57169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endCxn id="51" idx="0"/>
            </p:cNvCxnSpPr>
            <p:nvPr/>
          </p:nvCxnSpPr>
          <p:spPr>
            <a:xfrm>
              <a:off x="5505314" y="3001320"/>
              <a:ext cx="649642" cy="165181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22" idx="3"/>
              <a:endCxn id="50" idx="0"/>
            </p:cNvCxnSpPr>
            <p:nvPr/>
          </p:nvCxnSpPr>
          <p:spPr>
            <a:xfrm flipH="1">
              <a:off x="5397314" y="3001320"/>
              <a:ext cx="31632" cy="165181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3827513" y="3875761"/>
              <a:ext cx="25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770020" y="321123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59008" y="4576482"/>
              <a:ext cx="378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16525" y="4684494"/>
              <a:ext cx="744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uvdm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85909" y="3712451"/>
              <a:ext cx="5677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241877" y="3343925"/>
              <a:ext cx="5677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65071" y="350406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ek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639819" y="3990256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1567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63888" y="464332"/>
            <a:ext cx="5651995" cy="4589494"/>
            <a:chOff x="3563888" y="464332"/>
            <a:chExt cx="5651995" cy="4589494"/>
          </a:xfrm>
        </p:grpSpPr>
        <p:grpSp>
          <p:nvGrpSpPr>
            <p:cNvPr id="16" name="Group 15"/>
            <p:cNvGrpSpPr/>
            <p:nvPr/>
          </p:nvGrpSpPr>
          <p:grpSpPr>
            <a:xfrm>
              <a:off x="3707904" y="464332"/>
              <a:ext cx="5040560" cy="1738791"/>
              <a:chOff x="3707904" y="464332"/>
              <a:chExt cx="5040560" cy="1738791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2588" y="46433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932040" y="162880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7061001" y="162880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>
                <a:stCxn id="5" idx="3"/>
                <a:endCxn id="8" idx="7"/>
              </p:cNvCxnSpPr>
              <p:nvPr/>
            </p:nvCxnSpPr>
            <p:spPr>
              <a:xfrm flipH="1">
                <a:off x="5116408" y="648720"/>
                <a:ext cx="777812" cy="101171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5" idx="5"/>
                <a:endCxn id="9" idx="1"/>
              </p:cNvCxnSpPr>
              <p:nvPr/>
            </p:nvCxnSpPr>
            <p:spPr>
              <a:xfrm>
                <a:off x="6046956" y="648720"/>
                <a:ext cx="1045677" cy="101171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707904" y="1484784"/>
                <a:ext cx="1224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pstlrudvm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380312" y="1556792"/>
                <a:ext cx="13681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inoeka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563888" y="1813188"/>
              <a:ext cx="5328592" cy="1578067"/>
              <a:chOff x="3563888" y="1813188"/>
              <a:chExt cx="5328592" cy="1578067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4319972" y="281693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397314" y="281693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817741" y="281693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7956388" y="281693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>
                <a:stCxn id="8" idx="3"/>
                <a:endCxn id="21" idx="0"/>
              </p:cNvCxnSpPr>
              <p:nvPr/>
            </p:nvCxnSpPr>
            <p:spPr>
              <a:xfrm flipH="1">
                <a:off x="4427972" y="1813188"/>
                <a:ext cx="535700" cy="1003744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>
                <a:stCxn id="9" idx="3"/>
                <a:endCxn id="23" idx="0"/>
              </p:cNvCxnSpPr>
              <p:nvPr/>
            </p:nvCxnSpPr>
            <p:spPr>
              <a:xfrm flipH="1">
                <a:off x="6925741" y="1813188"/>
                <a:ext cx="166892" cy="1003744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8" idx="5"/>
                <a:endCxn id="22" idx="0"/>
              </p:cNvCxnSpPr>
              <p:nvPr/>
            </p:nvCxnSpPr>
            <p:spPr>
              <a:xfrm>
                <a:off x="5116408" y="1813188"/>
                <a:ext cx="388906" cy="1003744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9" idx="5"/>
                <a:endCxn id="24" idx="0"/>
              </p:cNvCxnSpPr>
              <p:nvPr/>
            </p:nvCxnSpPr>
            <p:spPr>
              <a:xfrm>
                <a:off x="7245369" y="1813188"/>
                <a:ext cx="819019" cy="1003744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3563888" y="274492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pst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505314" y="2564903"/>
                <a:ext cx="9361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lrudvm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441417" y="2492896"/>
                <a:ext cx="5677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ino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8316416" y="2744924"/>
                <a:ext cx="5760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eka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p:grpSp>
        <p:sp>
          <p:nvSpPr>
            <p:cNvPr id="54" name="Oval 53"/>
            <p:cNvSpPr/>
            <p:nvPr/>
          </p:nvSpPr>
          <p:spPr>
            <a:xfrm>
              <a:off x="8025135" y="3671084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3827513" y="3001320"/>
              <a:ext cx="5388370" cy="2052506"/>
              <a:chOff x="3827513" y="3001320"/>
              <a:chExt cx="5388370" cy="2052506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3827513" y="3573016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705362" y="3573016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289314" y="4653136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6046956" y="4653136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6443490" y="357851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7277001" y="3897052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8676480" y="368653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6" name="Straight Arrow Connector 55"/>
              <p:cNvCxnSpPr>
                <a:stCxn id="24" idx="5"/>
                <a:endCxn id="55" idx="0"/>
              </p:cNvCxnSpPr>
              <p:nvPr/>
            </p:nvCxnSpPr>
            <p:spPr>
              <a:xfrm>
                <a:off x="8140756" y="3001320"/>
                <a:ext cx="643724" cy="685210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23" idx="5"/>
                <a:endCxn id="53" idx="0"/>
              </p:cNvCxnSpPr>
              <p:nvPr/>
            </p:nvCxnSpPr>
            <p:spPr>
              <a:xfrm>
                <a:off x="7002109" y="3001320"/>
                <a:ext cx="382892" cy="895732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endCxn id="52" idx="0"/>
              </p:cNvCxnSpPr>
              <p:nvPr/>
            </p:nvCxnSpPr>
            <p:spPr>
              <a:xfrm flipH="1">
                <a:off x="6551490" y="3001320"/>
                <a:ext cx="374251" cy="57719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24" idx="4"/>
                <a:endCxn id="54" idx="0"/>
              </p:cNvCxnSpPr>
              <p:nvPr/>
            </p:nvCxnSpPr>
            <p:spPr>
              <a:xfrm>
                <a:off x="8064388" y="3032956"/>
                <a:ext cx="68747" cy="63812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21" idx="3"/>
                <a:endCxn id="48" idx="0"/>
              </p:cNvCxnSpPr>
              <p:nvPr/>
            </p:nvCxnSpPr>
            <p:spPr>
              <a:xfrm flipH="1">
                <a:off x="3935513" y="3001320"/>
                <a:ext cx="416091" cy="57169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stCxn id="21" idx="5"/>
                <a:endCxn id="49" idx="0"/>
              </p:cNvCxnSpPr>
              <p:nvPr/>
            </p:nvCxnSpPr>
            <p:spPr>
              <a:xfrm>
                <a:off x="4504340" y="3001320"/>
                <a:ext cx="309022" cy="57169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endCxn id="51" idx="0"/>
              </p:cNvCxnSpPr>
              <p:nvPr/>
            </p:nvCxnSpPr>
            <p:spPr>
              <a:xfrm>
                <a:off x="5505314" y="3001320"/>
                <a:ext cx="649642" cy="165181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22" idx="3"/>
                <a:endCxn id="50" idx="0"/>
              </p:cNvCxnSpPr>
              <p:nvPr/>
            </p:nvCxnSpPr>
            <p:spPr>
              <a:xfrm flipH="1">
                <a:off x="5397314" y="3001320"/>
                <a:ext cx="31632" cy="1651816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3827513" y="3875761"/>
                <a:ext cx="2520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770020" y="321123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4959008" y="4576482"/>
                <a:ext cx="378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lr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16525" y="4684494"/>
                <a:ext cx="7444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uvdm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85909" y="3712451"/>
                <a:ext cx="5677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241877" y="3343925"/>
                <a:ext cx="5677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7665071" y="3504062"/>
                <a:ext cx="5760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8639819" y="3990256"/>
                <a:ext cx="5760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p:grpSp>
      </p:grp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006218"/>
              </p:ext>
            </p:extLst>
          </p:nvPr>
        </p:nvGraphicFramePr>
        <p:xfrm>
          <a:off x="179512" y="309516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80641"/>
              </p:ext>
            </p:extLst>
          </p:nvPr>
        </p:nvGraphicFramePr>
        <p:xfrm>
          <a:off x="1763688" y="309516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62912"/>
              </p:ext>
            </p:extLst>
          </p:nvPr>
        </p:nvGraphicFramePr>
        <p:xfrm>
          <a:off x="179512" y="1185952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750678"/>
              </p:ext>
            </p:extLst>
          </p:nvPr>
        </p:nvGraphicFramePr>
        <p:xfrm>
          <a:off x="2751088" y="309516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74808"/>
              </p:ext>
            </p:extLst>
          </p:nvPr>
        </p:nvGraphicFramePr>
        <p:xfrm>
          <a:off x="1691680" y="1185952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0" name="Group 119"/>
          <p:cNvGrpSpPr/>
          <p:nvPr/>
        </p:nvGrpSpPr>
        <p:grpSpPr>
          <a:xfrm>
            <a:off x="3891530" y="3707229"/>
            <a:ext cx="4929909" cy="2387090"/>
            <a:chOff x="3891530" y="3707229"/>
            <a:chExt cx="4929909" cy="2387090"/>
          </a:xfrm>
        </p:grpSpPr>
        <p:sp>
          <p:nvSpPr>
            <p:cNvPr id="68" name="Oval 67"/>
            <p:cNvSpPr/>
            <p:nvPr/>
          </p:nvSpPr>
          <p:spPr>
            <a:xfrm>
              <a:off x="4084571" y="4648257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427972" y="4701083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>
              <a:endCxn id="68" idx="0"/>
            </p:cNvCxnSpPr>
            <p:nvPr/>
          </p:nvCxnSpPr>
          <p:spPr>
            <a:xfrm flipH="1">
              <a:off x="4192571" y="3707229"/>
              <a:ext cx="562407" cy="94102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endCxn id="69" idx="0"/>
            </p:cNvCxnSpPr>
            <p:nvPr/>
          </p:nvCxnSpPr>
          <p:spPr>
            <a:xfrm flipH="1">
              <a:off x="4535972" y="3738865"/>
              <a:ext cx="295374" cy="96221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891530" y="4837767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233187" y="4869160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4772065" y="5528818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058076" y="5518553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Arrow Connector 90"/>
            <p:cNvCxnSpPr>
              <a:stCxn id="50" idx="3"/>
              <a:endCxn id="81" idx="0"/>
            </p:cNvCxnSpPr>
            <p:nvPr/>
          </p:nvCxnSpPr>
          <p:spPr>
            <a:xfrm flipH="1">
              <a:off x="4880065" y="4837524"/>
              <a:ext cx="440881" cy="69129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50" idx="4"/>
              <a:endCxn id="82" idx="0"/>
            </p:cNvCxnSpPr>
            <p:nvPr/>
          </p:nvCxnSpPr>
          <p:spPr>
            <a:xfrm flipH="1">
              <a:off x="5166076" y="4869160"/>
              <a:ext cx="231238" cy="64939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4535984" y="562656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914048" y="5724987"/>
              <a:ext cx="3752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5593755" y="544989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6606772" y="5528818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>
              <a:stCxn id="51" idx="4"/>
              <a:endCxn id="96" idx="0"/>
            </p:cNvCxnSpPr>
            <p:nvPr/>
          </p:nvCxnSpPr>
          <p:spPr>
            <a:xfrm flipH="1">
              <a:off x="5701755" y="4869160"/>
              <a:ext cx="453201" cy="58073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51" idx="5"/>
              <a:endCxn id="97" idx="0"/>
            </p:cNvCxnSpPr>
            <p:nvPr/>
          </p:nvCxnSpPr>
          <p:spPr>
            <a:xfrm>
              <a:off x="6231324" y="4837524"/>
              <a:ext cx="483448" cy="691294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6801204" y="5449896"/>
              <a:ext cx="6424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862588" y="5636830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uv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7953103" y="4427066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8469733" y="4420563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>
              <a:endCxn id="102" idx="0"/>
            </p:cNvCxnSpPr>
            <p:nvPr/>
          </p:nvCxnSpPr>
          <p:spPr>
            <a:xfrm flipH="1">
              <a:off x="8061103" y="3875761"/>
              <a:ext cx="72032" cy="55130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89" idx="3"/>
              <a:endCxn id="103" idx="0"/>
            </p:cNvCxnSpPr>
            <p:nvPr/>
          </p:nvCxnSpPr>
          <p:spPr>
            <a:xfrm>
              <a:off x="8241135" y="3827228"/>
              <a:ext cx="336598" cy="59333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881107" y="457843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17383" y="457843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7235904" y="4628193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67020" y="4655088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Arrow Connector 111"/>
            <p:cNvCxnSpPr>
              <a:stCxn id="53" idx="4"/>
              <a:endCxn id="110" idx="0"/>
            </p:cNvCxnSpPr>
            <p:nvPr/>
          </p:nvCxnSpPr>
          <p:spPr>
            <a:xfrm flipH="1">
              <a:off x="7343904" y="4113076"/>
              <a:ext cx="41097" cy="515117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53" idx="5"/>
              <a:endCxn id="111" idx="0"/>
            </p:cNvCxnSpPr>
            <p:nvPr/>
          </p:nvCxnSpPr>
          <p:spPr>
            <a:xfrm>
              <a:off x="7461369" y="4081440"/>
              <a:ext cx="213651" cy="57364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7112424" y="488334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476877" y="4849870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197158"/>
              </p:ext>
            </p:extLst>
          </p:nvPr>
        </p:nvGraphicFramePr>
        <p:xfrm>
          <a:off x="251520" y="3571741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68755"/>
              </p:ext>
            </p:extLst>
          </p:nvPr>
        </p:nvGraphicFramePr>
        <p:xfrm>
          <a:off x="1475656" y="3570717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35" name="Group 134"/>
          <p:cNvGrpSpPr/>
          <p:nvPr/>
        </p:nvGrpSpPr>
        <p:grpSpPr>
          <a:xfrm>
            <a:off x="5350330" y="5612985"/>
            <a:ext cx="2015787" cy="1206782"/>
            <a:chOff x="5350330" y="5612985"/>
            <a:chExt cx="2015787" cy="1206782"/>
          </a:xfrm>
        </p:grpSpPr>
        <p:sp>
          <p:nvSpPr>
            <p:cNvPr id="123" name="Oval 122"/>
            <p:cNvSpPr/>
            <p:nvPr/>
          </p:nvSpPr>
          <p:spPr>
            <a:xfrm>
              <a:off x="6497781" y="6299067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7014411" y="6292564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Arrow Connector 124"/>
            <p:cNvCxnSpPr>
              <a:endCxn id="123" idx="0"/>
            </p:cNvCxnSpPr>
            <p:nvPr/>
          </p:nvCxnSpPr>
          <p:spPr>
            <a:xfrm flipH="1">
              <a:off x="6605781" y="5747762"/>
              <a:ext cx="72032" cy="55130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endCxn id="124" idx="0"/>
            </p:cNvCxnSpPr>
            <p:nvPr/>
          </p:nvCxnSpPr>
          <p:spPr>
            <a:xfrm>
              <a:off x="6785813" y="5699229"/>
              <a:ext cx="336598" cy="59333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6425785" y="645043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862061" y="645043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422326" y="6212823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5938956" y="6206320"/>
              <a:ext cx="21600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Arrow Connector 130"/>
            <p:cNvCxnSpPr>
              <a:endCxn id="129" idx="0"/>
            </p:cNvCxnSpPr>
            <p:nvPr/>
          </p:nvCxnSpPr>
          <p:spPr>
            <a:xfrm flipH="1">
              <a:off x="5530326" y="5661518"/>
              <a:ext cx="72032" cy="55130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endCxn id="130" idx="0"/>
            </p:cNvCxnSpPr>
            <p:nvPr/>
          </p:nvCxnSpPr>
          <p:spPr>
            <a:xfrm>
              <a:off x="5710358" y="5612985"/>
              <a:ext cx="336598" cy="59333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5350330" y="6364191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758900" y="6358133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550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7940" y="386182"/>
            <a:ext cx="8696177" cy="6355435"/>
            <a:chOff x="2448249" y="464332"/>
            <a:chExt cx="8696177" cy="6355435"/>
          </a:xfrm>
        </p:grpSpPr>
        <p:grpSp>
          <p:nvGrpSpPr>
            <p:cNvPr id="6" name="Group 5"/>
            <p:cNvGrpSpPr/>
            <p:nvPr/>
          </p:nvGrpSpPr>
          <p:grpSpPr>
            <a:xfrm>
              <a:off x="2448249" y="464332"/>
              <a:ext cx="8696177" cy="3978532"/>
              <a:chOff x="2448249" y="464332"/>
              <a:chExt cx="8696177" cy="3978532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4609179" y="464332"/>
                <a:ext cx="4379982" cy="1304116"/>
                <a:chOff x="4609179" y="464332"/>
                <a:chExt cx="4379982" cy="1304116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5862588" y="4643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4609179" y="1552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8773161" y="115457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Arrow Connector 10"/>
                <p:cNvCxnSpPr>
                  <a:stCxn id="5" idx="3"/>
                  <a:endCxn id="8" idx="7"/>
                </p:cNvCxnSpPr>
                <p:nvPr/>
              </p:nvCxnSpPr>
              <p:spPr>
                <a:xfrm flipH="1">
                  <a:off x="4793547" y="648720"/>
                  <a:ext cx="1100673" cy="93534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>
                  <a:stCxn id="5" idx="5"/>
                  <a:endCxn id="9" idx="1"/>
                </p:cNvCxnSpPr>
                <p:nvPr/>
              </p:nvCxnSpPr>
              <p:spPr>
                <a:xfrm>
                  <a:off x="6046956" y="648720"/>
                  <a:ext cx="2757837" cy="537494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2962319" y="1338966"/>
                <a:ext cx="7423831" cy="1693990"/>
                <a:chOff x="2962319" y="1338966"/>
                <a:chExt cx="7423831" cy="169399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2962319" y="254919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5397314" y="28169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8160770" y="2454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0170150" y="244118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Arrow Connector 24"/>
                <p:cNvCxnSpPr>
                  <a:stCxn id="8" idx="3"/>
                  <a:endCxn id="21" idx="0"/>
                </p:cNvCxnSpPr>
                <p:nvPr/>
              </p:nvCxnSpPr>
              <p:spPr>
                <a:xfrm flipH="1">
                  <a:off x="3070319" y="1736812"/>
                  <a:ext cx="1570492" cy="81238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9" idx="3"/>
                  <a:endCxn id="23" idx="0"/>
                </p:cNvCxnSpPr>
                <p:nvPr/>
              </p:nvCxnSpPr>
              <p:spPr>
                <a:xfrm flipH="1">
                  <a:off x="8268770" y="1338966"/>
                  <a:ext cx="536023" cy="111545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8" idx="5"/>
                  <a:endCxn id="22" idx="0"/>
                </p:cNvCxnSpPr>
                <p:nvPr/>
              </p:nvCxnSpPr>
              <p:spPr>
                <a:xfrm>
                  <a:off x="4793547" y="1736812"/>
                  <a:ext cx="711767" cy="10801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9" idx="5"/>
                  <a:endCxn id="24" idx="0"/>
                </p:cNvCxnSpPr>
                <p:nvPr/>
              </p:nvCxnSpPr>
              <p:spPr>
                <a:xfrm>
                  <a:off x="8957529" y="1338966"/>
                  <a:ext cx="1320621" cy="110221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Oval 53"/>
              <p:cNvSpPr/>
              <p:nvPr/>
            </p:nvSpPr>
            <p:spPr>
              <a:xfrm>
                <a:off x="9509839" y="37082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2448249" y="2562436"/>
                <a:ext cx="8696177" cy="1880428"/>
                <a:chOff x="2448249" y="2562436"/>
                <a:chExt cx="8696177" cy="1880428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2530271" y="365620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394367" y="361120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724259" y="370826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6410009" y="356490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7356130" y="359814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8052770" y="358999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10674206" y="353349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6" name="Straight Arrow Connector 55"/>
                <p:cNvCxnSpPr>
                  <a:stCxn id="24" idx="5"/>
                  <a:endCxn id="55" idx="0"/>
                </p:cNvCxnSpPr>
                <p:nvPr/>
              </p:nvCxnSpPr>
              <p:spPr>
                <a:xfrm>
                  <a:off x="10354518" y="2625570"/>
                  <a:ext cx="427688" cy="9079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>
                  <a:stCxn id="23" idx="5"/>
                  <a:endCxn id="53" idx="0"/>
                </p:cNvCxnSpPr>
                <p:nvPr/>
              </p:nvCxnSpPr>
              <p:spPr>
                <a:xfrm flipH="1">
                  <a:off x="8160770" y="2638812"/>
                  <a:ext cx="184368" cy="95118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>
                  <a:stCxn id="23" idx="2"/>
                  <a:endCxn id="52" idx="0"/>
                </p:cNvCxnSpPr>
                <p:nvPr/>
              </p:nvCxnSpPr>
              <p:spPr>
                <a:xfrm flipH="1">
                  <a:off x="7464130" y="2562436"/>
                  <a:ext cx="696640" cy="103570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Arrow Connector 66"/>
                <p:cNvCxnSpPr>
                  <a:stCxn id="24" idx="4"/>
                  <a:endCxn id="54" idx="0"/>
                </p:cNvCxnSpPr>
                <p:nvPr/>
              </p:nvCxnSpPr>
              <p:spPr>
                <a:xfrm flipH="1">
                  <a:off x="9617839" y="2657206"/>
                  <a:ext cx="660311" cy="1051061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21" idx="3"/>
                  <a:endCxn id="48" idx="0"/>
                </p:cNvCxnSpPr>
                <p:nvPr/>
              </p:nvCxnSpPr>
              <p:spPr>
                <a:xfrm flipH="1">
                  <a:off x="2638271" y="2733582"/>
                  <a:ext cx="355680" cy="9226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/>
                <p:cNvCxnSpPr>
                  <a:stCxn id="21" idx="5"/>
                  <a:endCxn id="49" idx="0"/>
                </p:cNvCxnSpPr>
                <p:nvPr/>
              </p:nvCxnSpPr>
              <p:spPr>
                <a:xfrm>
                  <a:off x="3146687" y="2733582"/>
                  <a:ext cx="355680" cy="8776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>
                  <a:stCxn id="22" idx="6"/>
                  <a:endCxn id="51" idx="0"/>
                </p:cNvCxnSpPr>
                <p:nvPr/>
              </p:nvCxnSpPr>
              <p:spPr>
                <a:xfrm>
                  <a:off x="5613314" y="2924944"/>
                  <a:ext cx="904695" cy="639963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/>
                <p:cNvCxnSpPr>
                  <a:stCxn id="22" idx="3"/>
                  <a:endCxn id="50" idx="0"/>
                </p:cNvCxnSpPr>
                <p:nvPr/>
              </p:nvCxnSpPr>
              <p:spPr>
                <a:xfrm flipH="1">
                  <a:off x="4832259" y="3001320"/>
                  <a:ext cx="596687" cy="706947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/>
                <p:cNvSpPr txBox="1"/>
                <p:nvPr/>
              </p:nvSpPr>
              <p:spPr>
                <a:xfrm>
                  <a:off x="2448249" y="3993077"/>
                  <a:ext cx="2520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198468" y="3789040"/>
                  <a:ext cx="56776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10568362" y="3796533"/>
                  <a:ext cx="5760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</p:grpSp>
        </p:grpSp>
        <p:grpSp>
          <p:nvGrpSpPr>
            <p:cNvPr id="120" name="Group 119"/>
            <p:cNvGrpSpPr/>
            <p:nvPr/>
          </p:nvGrpSpPr>
          <p:grpSpPr>
            <a:xfrm>
              <a:off x="2614915" y="3749295"/>
              <a:ext cx="7663235" cy="1821959"/>
              <a:chOff x="2614915" y="3749295"/>
              <a:chExt cx="7663235" cy="1821959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924402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610367" y="473662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Arrow Connector 70"/>
              <p:cNvCxnSpPr>
                <a:stCxn id="49" idx="4"/>
                <a:endCxn id="68" idx="0"/>
              </p:cNvCxnSpPr>
              <p:nvPr/>
            </p:nvCxnSpPr>
            <p:spPr>
              <a:xfrm flipH="1">
                <a:off x="3032402" y="3827228"/>
                <a:ext cx="469965" cy="9818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49" idx="5"/>
                <a:endCxn id="69" idx="0"/>
              </p:cNvCxnSpPr>
              <p:nvPr/>
            </p:nvCxnSpPr>
            <p:spPr>
              <a:xfrm>
                <a:off x="3578735" y="3795592"/>
                <a:ext cx="139632" cy="94103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2614915" y="505369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396523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172783" y="485161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4885681" y="494350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1" name="Straight Arrow Connector 90"/>
              <p:cNvCxnSpPr>
                <a:stCxn id="50" idx="3"/>
                <a:endCxn id="81" idx="0"/>
              </p:cNvCxnSpPr>
              <p:nvPr/>
            </p:nvCxnSpPr>
            <p:spPr>
              <a:xfrm flipH="1">
                <a:off x="4280783" y="3892655"/>
                <a:ext cx="475108" cy="95895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50" idx="4"/>
                <a:endCxn id="82" idx="0"/>
              </p:cNvCxnSpPr>
              <p:nvPr/>
            </p:nvCxnSpPr>
            <p:spPr>
              <a:xfrm>
                <a:off x="4832259" y="3924291"/>
                <a:ext cx="161422" cy="101921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TextBox 93"/>
              <p:cNvSpPr txBox="1"/>
              <p:nvPr/>
            </p:nvSpPr>
            <p:spPr>
              <a:xfrm>
                <a:off x="4136755" y="508056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752626" y="5201922"/>
                <a:ext cx="3752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678220" y="490117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6713781" y="47385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Arrow Connector 97"/>
              <p:cNvCxnSpPr>
                <a:stCxn id="51" idx="4"/>
                <a:endCxn id="96" idx="0"/>
              </p:cNvCxnSpPr>
              <p:nvPr/>
            </p:nvCxnSpPr>
            <p:spPr>
              <a:xfrm flipH="1">
                <a:off x="5786220" y="3780931"/>
                <a:ext cx="731789" cy="112024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51" idx="5"/>
                <a:endCxn id="97" idx="0"/>
              </p:cNvCxnSpPr>
              <p:nvPr/>
            </p:nvCxnSpPr>
            <p:spPr>
              <a:xfrm>
                <a:off x="6594377" y="3749295"/>
                <a:ext cx="227404" cy="98923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Oval 101"/>
              <p:cNvSpPr/>
              <p:nvPr/>
            </p:nvSpPr>
            <p:spPr>
              <a:xfrm>
                <a:off x="9162038" y="463808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9839994" y="434385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>
                <a:stCxn id="54" idx="3"/>
                <a:endCxn id="102" idx="0"/>
              </p:cNvCxnSpPr>
              <p:nvPr/>
            </p:nvCxnSpPr>
            <p:spPr>
              <a:xfrm flipH="1">
                <a:off x="9270038" y="3892655"/>
                <a:ext cx="271433" cy="74542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>
                <a:stCxn id="54" idx="4"/>
                <a:endCxn id="103" idx="0"/>
              </p:cNvCxnSpPr>
              <p:nvPr/>
            </p:nvCxnSpPr>
            <p:spPr>
              <a:xfrm>
                <a:off x="9617839" y="3924291"/>
                <a:ext cx="330155" cy="4195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9153726" y="500919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094" y="4516417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7748699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8347018" y="47302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Arrow Connector 111"/>
              <p:cNvCxnSpPr>
                <a:stCxn id="53" idx="4"/>
                <a:endCxn id="110" idx="0"/>
              </p:cNvCxnSpPr>
              <p:nvPr/>
            </p:nvCxnSpPr>
            <p:spPr>
              <a:xfrm flipH="1">
                <a:off x="7856699" y="3806022"/>
                <a:ext cx="304071" cy="100307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stCxn id="53" idx="5"/>
                <a:endCxn id="111" idx="0"/>
              </p:cNvCxnSpPr>
              <p:nvPr/>
            </p:nvCxnSpPr>
            <p:spPr>
              <a:xfrm>
                <a:off x="8237138" y="3774386"/>
                <a:ext cx="217880" cy="955842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7637095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8280507" y="497486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330" y="4922916"/>
              <a:ext cx="2015787" cy="1896851"/>
              <a:chOff x="5350330" y="4922916"/>
              <a:chExt cx="2015787" cy="1896851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6497781" y="62990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014411" y="629256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/>
              <p:cNvCxnSpPr>
                <a:stCxn id="97" idx="4"/>
                <a:endCxn id="123" idx="0"/>
              </p:cNvCxnSpPr>
              <p:nvPr/>
            </p:nvCxnSpPr>
            <p:spPr>
              <a:xfrm flipH="1">
                <a:off x="6605781" y="4954552"/>
                <a:ext cx="216000" cy="134451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>
                <a:stCxn id="97" idx="5"/>
                <a:endCxn id="124" idx="0"/>
              </p:cNvCxnSpPr>
              <p:nvPr/>
            </p:nvCxnSpPr>
            <p:spPr>
              <a:xfrm>
                <a:off x="6898149" y="4922916"/>
                <a:ext cx="224262" cy="136964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6425785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6862061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5422326" y="6212823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5938956" y="620632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Arrow Connector 130"/>
              <p:cNvCxnSpPr>
                <a:stCxn id="96" idx="3"/>
                <a:endCxn id="129" idx="0"/>
              </p:cNvCxnSpPr>
              <p:nvPr/>
            </p:nvCxnSpPr>
            <p:spPr>
              <a:xfrm flipH="1">
                <a:off x="5530326" y="5085566"/>
                <a:ext cx="179526" cy="112725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stCxn id="96" idx="4"/>
                <a:endCxn id="130" idx="0"/>
              </p:cNvCxnSpPr>
              <p:nvPr/>
            </p:nvCxnSpPr>
            <p:spPr>
              <a:xfrm>
                <a:off x="5786220" y="5117202"/>
                <a:ext cx="260736" cy="108911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5350330" y="636419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758900" y="6358133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63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7940" y="386182"/>
            <a:ext cx="8696177" cy="6355435"/>
            <a:chOff x="2448249" y="464332"/>
            <a:chExt cx="8696177" cy="6355435"/>
          </a:xfrm>
        </p:grpSpPr>
        <p:grpSp>
          <p:nvGrpSpPr>
            <p:cNvPr id="6" name="Group 5"/>
            <p:cNvGrpSpPr/>
            <p:nvPr/>
          </p:nvGrpSpPr>
          <p:grpSpPr>
            <a:xfrm>
              <a:off x="2448249" y="464332"/>
              <a:ext cx="8696177" cy="3978532"/>
              <a:chOff x="2448249" y="464332"/>
              <a:chExt cx="8696177" cy="3978532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4609179" y="464332"/>
                <a:ext cx="4379982" cy="1304116"/>
                <a:chOff x="4609179" y="464332"/>
                <a:chExt cx="4379982" cy="1304116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5862588" y="4643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4609179" y="1552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8773161" y="115457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Arrow Connector 10"/>
                <p:cNvCxnSpPr>
                  <a:stCxn id="5" idx="3"/>
                  <a:endCxn id="8" idx="7"/>
                </p:cNvCxnSpPr>
                <p:nvPr/>
              </p:nvCxnSpPr>
              <p:spPr>
                <a:xfrm flipH="1">
                  <a:off x="4793547" y="648720"/>
                  <a:ext cx="1100673" cy="93534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>
                  <a:stCxn id="5" idx="5"/>
                  <a:endCxn id="9" idx="1"/>
                </p:cNvCxnSpPr>
                <p:nvPr/>
              </p:nvCxnSpPr>
              <p:spPr>
                <a:xfrm>
                  <a:off x="6046956" y="648720"/>
                  <a:ext cx="2757837" cy="537494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2962319" y="1338966"/>
                <a:ext cx="7423831" cy="1693990"/>
                <a:chOff x="2962319" y="1338966"/>
                <a:chExt cx="7423831" cy="169399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2962319" y="254919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5397314" y="28169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8160770" y="2454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0170150" y="244118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Arrow Connector 24"/>
                <p:cNvCxnSpPr>
                  <a:stCxn id="8" idx="3"/>
                  <a:endCxn id="21" idx="0"/>
                </p:cNvCxnSpPr>
                <p:nvPr/>
              </p:nvCxnSpPr>
              <p:spPr>
                <a:xfrm flipH="1">
                  <a:off x="3070319" y="1736812"/>
                  <a:ext cx="1570492" cy="81238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9" idx="3"/>
                  <a:endCxn id="23" idx="0"/>
                </p:cNvCxnSpPr>
                <p:nvPr/>
              </p:nvCxnSpPr>
              <p:spPr>
                <a:xfrm flipH="1">
                  <a:off x="8268770" y="1338966"/>
                  <a:ext cx="536023" cy="111545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8" idx="5"/>
                  <a:endCxn id="22" idx="0"/>
                </p:cNvCxnSpPr>
                <p:nvPr/>
              </p:nvCxnSpPr>
              <p:spPr>
                <a:xfrm>
                  <a:off x="4793547" y="1736812"/>
                  <a:ext cx="711767" cy="10801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9" idx="5"/>
                  <a:endCxn id="24" idx="0"/>
                </p:cNvCxnSpPr>
                <p:nvPr/>
              </p:nvCxnSpPr>
              <p:spPr>
                <a:xfrm>
                  <a:off x="8957529" y="1338966"/>
                  <a:ext cx="1320621" cy="110221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Oval 53"/>
              <p:cNvSpPr/>
              <p:nvPr/>
            </p:nvSpPr>
            <p:spPr>
              <a:xfrm>
                <a:off x="9509839" y="37082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2448249" y="2562436"/>
                <a:ext cx="8696177" cy="1880428"/>
                <a:chOff x="2448249" y="2562436"/>
                <a:chExt cx="8696177" cy="1880428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2530271" y="365620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394367" y="361120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724259" y="370826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6410009" y="356490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7356130" y="359814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8052770" y="358999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10674206" y="353349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6" name="Straight Arrow Connector 55"/>
                <p:cNvCxnSpPr>
                  <a:stCxn id="24" idx="5"/>
                  <a:endCxn id="55" idx="0"/>
                </p:cNvCxnSpPr>
                <p:nvPr/>
              </p:nvCxnSpPr>
              <p:spPr>
                <a:xfrm>
                  <a:off x="10354518" y="2625570"/>
                  <a:ext cx="427688" cy="9079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>
                  <a:stCxn id="23" idx="5"/>
                  <a:endCxn id="53" idx="0"/>
                </p:cNvCxnSpPr>
                <p:nvPr/>
              </p:nvCxnSpPr>
              <p:spPr>
                <a:xfrm flipH="1">
                  <a:off x="8160770" y="2638812"/>
                  <a:ext cx="184368" cy="95118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>
                  <a:stCxn id="23" idx="2"/>
                  <a:endCxn id="52" idx="0"/>
                </p:cNvCxnSpPr>
                <p:nvPr/>
              </p:nvCxnSpPr>
              <p:spPr>
                <a:xfrm flipH="1">
                  <a:off x="7464130" y="2562436"/>
                  <a:ext cx="696640" cy="103570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Arrow Connector 66"/>
                <p:cNvCxnSpPr>
                  <a:stCxn id="24" idx="4"/>
                  <a:endCxn id="54" idx="0"/>
                </p:cNvCxnSpPr>
                <p:nvPr/>
              </p:nvCxnSpPr>
              <p:spPr>
                <a:xfrm flipH="1">
                  <a:off x="9617839" y="2657206"/>
                  <a:ext cx="660311" cy="1051061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21" idx="3"/>
                  <a:endCxn id="48" idx="0"/>
                </p:cNvCxnSpPr>
                <p:nvPr/>
              </p:nvCxnSpPr>
              <p:spPr>
                <a:xfrm flipH="1">
                  <a:off x="2638271" y="2733582"/>
                  <a:ext cx="355680" cy="9226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/>
                <p:cNvCxnSpPr>
                  <a:stCxn id="21" idx="5"/>
                  <a:endCxn id="49" idx="0"/>
                </p:cNvCxnSpPr>
                <p:nvPr/>
              </p:nvCxnSpPr>
              <p:spPr>
                <a:xfrm>
                  <a:off x="3146687" y="2733582"/>
                  <a:ext cx="355680" cy="8776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>
                  <a:stCxn id="22" idx="6"/>
                  <a:endCxn id="51" idx="0"/>
                </p:cNvCxnSpPr>
                <p:nvPr/>
              </p:nvCxnSpPr>
              <p:spPr>
                <a:xfrm>
                  <a:off x="5613314" y="2924944"/>
                  <a:ext cx="904695" cy="639963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/>
                <p:cNvCxnSpPr>
                  <a:stCxn id="22" idx="3"/>
                  <a:endCxn id="50" idx="0"/>
                </p:cNvCxnSpPr>
                <p:nvPr/>
              </p:nvCxnSpPr>
              <p:spPr>
                <a:xfrm flipH="1">
                  <a:off x="4832259" y="3001320"/>
                  <a:ext cx="596687" cy="706947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/>
                <p:cNvSpPr txBox="1"/>
                <p:nvPr/>
              </p:nvSpPr>
              <p:spPr>
                <a:xfrm>
                  <a:off x="2448249" y="3993077"/>
                  <a:ext cx="2520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198468" y="3789040"/>
                  <a:ext cx="56776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10568362" y="3796533"/>
                  <a:ext cx="5760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</p:grpSp>
        </p:grpSp>
        <p:grpSp>
          <p:nvGrpSpPr>
            <p:cNvPr id="120" name="Group 119"/>
            <p:cNvGrpSpPr/>
            <p:nvPr/>
          </p:nvGrpSpPr>
          <p:grpSpPr>
            <a:xfrm>
              <a:off x="2614915" y="3749295"/>
              <a:ext cx="7663235" cy="1821959"/>
              <a:chOff x="2614915" y="3749295"/>
              <a:chExt cx="7663235" cy="1821959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924402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610367" y="473662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Arrow Connector 70"/>
              <p:cNvCxnSpPr>
                <a:stCxn id="49" idx="4"/>
                <a:endCxn id="68" idx="0"/>
              </p:cNvCxnSpPr>
              <p:nvPr/>
            </p:nvCxnSpPr>
            <p:spPr>
              <a:xfrm flipH="1">
                <a:off x="3032402" y="3827228"/>
                <a:ext cx="469965" cy="9818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49" idx="5"/>
                <a:endCxn id="69" idx="0"/>
              </p:cNvCxnSpPr>
              <p:nvPr/>
            </p:nvCxnSpPr>
            <p:spPr>
              <a:xfrm>
                <a:off x="3578735" y="3795592"/>
                <a:ext cx="139632" cy="94103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2614915" y="505369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396523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172783" y="485161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4885681" y="494350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1" name="Straight Arrow Connector 90"/>
              <p:cNvCxnSpPr>
                <a:stCxn id="50" idx="3"/>
                <a:endCxn id="81" idx="0"/>
              </p:cNvCxnSpPr>
              <p:nvPr/>
            </p:nvCxnSpPr>
            <p:spPr>
              <a:xfrm flipH="1">
                <a:off x="4280783" y="3892655"/>
                <a:ext cx="475108" cy="95895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50" idx="4"/>
                <a:endCxn id="82" idx="0"/>
              </p:cNvCxnSpPr>
              <p:nvPr/>
            </p:nvCxnSpPr>
            <p:spPr>
              <a:xfrm>
                <a:off x="4832259" y="3924291"/>
                <a:ext cx="161422" cy="101921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TextBox 93"/>
              <p:cNvSpPr txBox="1"/>
              <p:nvPr/>
            </p:nvSpPr>
            <p:spPr>
              <a:xfrm>
                <a:off x="4136755" y="508056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752626" y="5201922"/>
                <a:ext cx="3752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678220" y="490117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6713781" y="47385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Arrow Connector 97"/>
              <p:cNvCxnSpPr>
                <a:stCxn id="51" idx="4"/>
                <a:endCxn id="96" idx="0"/>
              </p:cNvCxnSpPr>
              <p:nvPr/>
            </p:nvCxnSpPr>
            <p:spPr>
              <a:xfrm flipH="1">
                <a:off x="5786220" y="3780931"/>
                <a:ext cx="731789" cy="112024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51" idx="5"/>
                <a:endCxn id="97" idx="0"/>
              </p:cNvCxnSpPr>
              <p:nvPr/>
            </p:nvCxnSpPr>
            <p:spPr>
              <a:xfrm>
                <a:off x="6594377" y="3749295"/>
                <a:ext cx="227404" cy="98923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Oval 101"/>
              <p:cNvSpPr/>
              <p:nvPr/>
            </p:nvSpPr>
            <p:spPr>
              <a:xfrm>
                <a:off x="9162038" y="463808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9839994" y="434385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>
                <a:stCxn id="54" idx="3"/>
                <a:endCxn id="102" idx="0"/>
              </p:cNvCxnSpPr>
              <p:nvPr/>
            </p:nvCxnSpPr>
            <p:spPr>
              <a:xfrm flipH="1">
                <a:off x="9270038" y="3892655"/>
                <a:ext cx="271433" cy="74542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>
                <a:stCxn id="54" idx="4"/>
                <a:endCxn id="103" idx="0"/>
              </p:cNvCxnSpPr>
              <p:nvPr/>
            </p:nvCxnSpPr>
            <p:spPr>
              <a:xfrm>
                <a:off x="9617839" y="3924291"/>
                <a:ext cx="330155" cy="4195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9153726" y="500919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094" y="4516417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7748699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8347018" y="47302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Arrow Connector 111"/>
              <p:cNvCxnSpPr>
                <a:stCxn id="53" idx="4"/>
                <a:endCxn id="110" idx="0"/>
              </p:cNvCxnSpPr>
              <p:nvPr/>
            </p:nvCxnSpPr>
            <p:spPr>
              <a:xfrm flipH="1">
                <a:off x="7856699" y="3806022"/>
                <a:ext cx="304071" cy="100307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stCxn id="53" idx="5"/>
                <a:endCxn id="111" idx="0"/>
              </p:cNvCxnSpPr>
              <p:nvPr/>
            </p:nvCxnSpPr>
            <p:spPr>
              <a:xfrm>
                <a:off x="8237138" y="3774386"/>
                <a:ext cx="217880" cy="955842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7637095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8280507" y="497486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330" y="4922916"/>
              <a:ext cx="2015787" cy="1896851"/>
              <a:chOff x="5350330" y="4922916"/>
              <a:chExt cx="2015787" cy="1896851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6497781" y="62990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014411" y="629256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/>
              <p:cNvCxnSpPr>
                <a:stCxn id="97" idx="4"/>
                <a:endCxn id="123" idx="0"/>
              </p:cNvCxnSpPr>
              <p:nvPr/>
            </p:nvCxnSpPr>
            <p:spPr>
              <a:xfrm flipH="1">
                <a:off x="6605781" y="4954552"/>
                <a:ext cx="216000" cy="134451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>
                <a:stCxn id="97" idx="5"/>
                <a:endCxn id="124" idx="0"/>
              </p:cNvCxnSpPr>
              <p:nvPr/>
            </p:nvCxnSpPr>
            <p:spPr>
              <a:xfrm>
                <a:off x="6898149" y="4922916"/>
                <a:ext cx="224262" cy="136964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6425785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6862061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5422326" y="6212823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5938956" y="620632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Arrow Connector 130"/>
              <p:cNvCxnSpPr>
                <a:stCxn id="96" idx="3"/>
                <a:endCxn id="129" idx="0"/>
              </p:cNvCxnSpPr>
              <p:nvPr/>
            </p:nvCxnSpPr>
            <p:spPr>
              <a:xfrm flipH="1">
                <a:off x="5530326" y="5085566"/>
                <a:ext cx="179526" cy="112725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stCxn id="96" idx="4"/>
                <a:endCxn id="130" idx="0"/>
              </p:cNvCxnSpPr>
              <p:nvPr/>
            </p:nvCxnSpPr>
            <p:spPr>
              <a:xfrm>
                <a:off x="5786220" y="5117202"/>
                <a:ext cx="260736" cy="108911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5350330" y="636419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758900" y="6358133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2813372" y="69269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597381" y="163387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15384" y="284679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860787" y="4027251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755596" y="2909577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2086471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729603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3237663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4313118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6118586" y="150907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377942" y="268229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5600624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7545530" y="284679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011854" y="385638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5240269" y="50803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7461616" y="150907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39816" y="277014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7626597" y="375014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6163790" y="2797443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225807" y="389637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007825" y="1880187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3830619" y="286696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4577926" y="3981095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878496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1173825" y="2816715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1460183" y="392571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763112" y="40810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0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7940" y="386182"/>
            <a:ext cx="8696177" cy="6355435"/>
            <a:chOff x="2448249" y="464332"/>
            <a:chExt cx="8696177" cy="6355435"/>
          </a:xfrm>
        </p:grpSpPr>
        <p:grpSp>
          <p:nvGrpSpPr>
            <p:cNvPr id="6" name="Group 5"/>
            <p:cNvGrpSpPr/>
            <p:nvPr/>
          </p:nvGrpSpPr>
          <p:grpSpPr>
            <a:xfrm>
              <a:off x="2448249" y="464332"/>
              <a:ext cx="8696177" cy="3978532"/>
              <a:chOff x="2448249" y="464332"/>
              <a:chExt cx="8696177" cy="3978532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4609179" y="464332"/>
                <a:ext cx="4379982" cy="1304116"/>
                <a:chOff x="4609179" y="464332"/>
                <a:chExt cx="4379982" cy="1304116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5862588" y="4643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4609179" y="1552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8773161" y="115457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Arrow Connector 10"/>
                <p:cNvCxnSpPr>
                  <a:stCxn id="5" idx="3"/>
                  <a:endCxn id="8" idx="7"/>
                </p:cNvCxnSpPr>
                <p:nvPr/>
              </p:nvCxnSpPr>
              <p:spPr>
                <a:xfrm flipH="1">
                  <a:off x="4793547" y="648720"/>
                  <a:ext cx="1100673" cy="93534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>
                  <a:stCxn id="5" idx="5"/>
                  <a:endCxn id="9" idx="1"/>
                </p:cNvCxnSpPr>
                <p:nvPr/>
              </p:nvCxnSpPr>
              <p:spPr>
                <a:xfrm>
                  <a:off x="6046956" y="648720"/>
                  <a:ext cx="2757837" cy="537494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2962319" y="1338966"/>
                <a:ext cx="7423831" cy="1693990"/>
                <a:chOff x="2962319" y="1338966"/>
                <a:chExt cx="7423831" cy="169399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2962319" y="254919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5397314" y="281693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8160770" y="245442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0170150" y="244118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Arrow Connector 24"/>
                <p:cNvCxnSpPr>
                  <a:stCxn id="8" idx="3"/>
                  <a:endCxn id="21" idx="0"/>
                </p:cNvCxnSpPr>
                <p:nvPr/>
              </p:nvCxnSpPr>
              <p:spPr>
                <a:xfrm flipH="1">
                  <a:off x="3070319" y="1736812"/>
                  <a:ext cx="1570492" cy="81238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9" idx="3"/>
                  <a:endCxn id="23" idx="0"/>
                </p:cNvCxnSpPr>
                <p:nvPr/>
              </p:nvCxnSpPr>
              <p:spPr>
                <a:xfrm flipH="1">
                  <a:off x="8268770" y="1338966"/>
                  <a:ext cx="536023" cy="111545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>
                  <a:stCxn id="8" idx="5"/>
                  <a:endCxn id="22" idx="0"/>
                </p:cNvCxnSpPr>
                <p:nvPr/>
              </p:nvCxnSpPr>
              <p:spPr>
                <a:xfrm>
                  <a:off x="4793547" y="1736812"/>
                  <a:ext cx="711767" cy="10801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9" idx="5"/>
                  <a:endCxn id="24" idx="0"/>
                </p:cNvCxnSpPr>
                <p:nvPr/>
              </p:nvCxnSpPr>
              <p:spPr>
                <a:xfrm>
                  <a:off x="8957529" y="1338966"/>
                  <a:ext cx="1320621" cy="110221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Oval 53"/>
              <p:cNvSpPr/>
              <p:nvPr/>
            </p:nvSpPr>
            <p:spPr>
              <a:xfrm>
                <a:off x="9509839" y="37082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2448249" y="2562436"/>
                <a:ext cx="8696177" cy="1880428"/>
                <a:chOff x="2448249" y="2562436"/>
                <a:chExt cx="8696177" cy="1880428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2530271" y="365620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394367" y="361120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724259" y="370826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6410009" y="3564907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7356130" y="3598144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8052770" y="3589998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10674206" y="3533492"/>
                  <a:ext cx="216000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6" name="Straight Arrow Connector 55"/>
                <p:cNvCxnSpPr>
                  <a:stCxn id="24" idx="5"/>
                  <a:endCxn id="55" idx="0"/>
                </p:cNvCxnSpPr>
                <p:nvPr/>
              </p:nvCxnSpPr>
              <p:spPr>
                <a:xfrm>
                  <a:off x="10354518" y="2625570"/>
                  <a:ext cx="427688" cy="9079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>
                  <a:stCxn id="23" idx="5"/>
                  <a:endCxn id="53" idx="0"/>
                </p:cNvCxnSpPr>
                <p:nvPr/>
              </p:nvCxnSpPr>
              <p:spPr>
                <a:xfrm flipH="1">
                  <a:off x="8160770" y="2638812"/>
                  <a:ext cx="184368" cy="951186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>
                  <a:stCxn id="23" idx="2"/>
                  <a:endCxn id="52" idx="0"/>
                </p:cNvCxnSpPr>
                <p:nvPr/>
              </p:nvCxnSpPr>
              <p:spPr>
                <a:xfrm flipH="1">
                  <a:off x="7464130" y="2562436"/>
                  <a:ext cx="696640" cy="1035708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Arrow Connector 66"/>
                <p:cNvCxnSpPr>
                  <a:stCxn id="24" idx="4"/>
                  <a:endCxn id="54" idx="0"/>
                </p:cNvCxnSpPr>
                <p:nvPr/>
              </p:nvCxnSpPr>
              <p:spPr>
                <a:xfrm flipH="1">
                  <a:off x="9617839" y="2657206"/>
                  <a:ext cx="660311" cy="1051061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21" idx="3"/>
                  <a:endCxn id="48" idx="0"/>
                </p:cNvCxnSpPr>
                <p:nvPr/>
              </p:nvCxnSpPr>
              <p:spPr>
                <a:xfrm flipH="1">
                  <a:off x="2638271" y="2733582"/>
                  <a:ext cx="355680" cy="922620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/>
                <p:cNvCxnSpPr>
                  <a:stCxn id="21" idx="5"/>
                  <a:endCxn id="49" idx="0"/>
                </p:cNvCxnSpPr>
                <p:nvPr/>
              </p:nvCxnSpPr>
              <p:spPr>
                <a:xfrm>
                  <a:off x="3146687" y="2733582"/>
                  <a:ext cx="355680" cy="877622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>
                  <a:stCxn id="22" idx="6"/>
                  <a:endCxn id="51" idx="0"/>
                </p:cNvCxnSpPr>
                <p:nvPr/>
              </p:nvCxnSpPr>
              <p:spPr>
                <a:xfrm>
                  <a:off x="5613314" y="2924944"/>
                  <a:ext cx="904695" cy="639963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/>
                <p:cNvCxnSpPr>
                  <a:stCxn id="22" idx="3"/>
                  <a:endCxn id="50" idx="0"/>
                </p:cNvCxnSpPr>
                <p:nvPr/>
              </p:nvCxnSpPr>
              <p:spPr>
                <a:xfrm flipH="1">
                  <a:off x="4832259" y="3001320"/>
                  <a:ext cx="596687" cy="706947"/>
                </a:xfrm>
                <a:prstGeom prst="straightConnector1">
                  <a:avLst/>
                </a:prstGeom>
                <a:ln w="317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/>
                <p:cNvSpPr txBox="1"/>
                <p:nvPr/>
              </p:nvSpPr>
              <p:spPr>
                <a:xfrm>
                  <a:off x="2448249" y="3993077"/>
                  <a:ext cx="2520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198468" y="3789040"/>
                  <a:ext cx="56776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10568362" y="3796533"/>
                  <a:ext cx="57606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t-LT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dirty="0"/>
                </a:p>
              </p:txBody>
            </p:sp>
          </p:grpSp>
        </p:grpSp>
        <p:grpSp>
          <p:nvGrpSpPr>
            <p:cNvPr id="120" name="Group 119"/>
            <p:cNvGrpSpPr/>
            <p:nvPr/>
          </p:nvGrpSpPr>
          <p:grpSpPr>
            <a:xfrm>
              <a:off x="2614915" y="3749295"/>
              <a:ext cx="7663235" cy="1821959"/>
              <a:chOff x="2614915" y="3749295"/>
              <a:chExt cx="7663235" cy="1821959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924402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610367" y="473662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Arrow Connector 70"/>
              <p:cNvCxnSpPr>
                <a:stCxn id="49" idx="4"/>
                <a:endCxn id="68" idx="0"/>
              </p:cNvCxnSpPr>
              <p:nvPr/>
            </p:nvCxnSpPr>
            <p:spPr>
              <a:xfrm flipH="1">
                <a:off x="3032402" y="3827228"/>
                <a:ext cx="469965" cy="9818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49" idx="5"/>
                <a:endCxn id="69" idx="0"/>
              </p:cNvCxnSpPr>
              <p:nvPr/>
            </p:nvCxnSpPr>
            <p:spPr>
              <a:xfrm>
                <a:off x="3578735" y="3795592"/>
                <a:ext cx="139632" cy="94103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2614915" y="505369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396523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172783" y="485161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4885681" y="494350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1" name="Straight Arrow Connector 90"/>
              <p:cNvCxnSpPr>
                <a:stCxn id="50" idx="3"/>
                <a:endCxn id="81" idx="0"/>
              </p:cNvCxnSpPr>
              <p:nvPr/>
            </p:nvCxnSpPr>
            <p:spPr>
              <a:xfrm flipH="1">
                <a:off x="4280783" y="3892655"/>
                <a:ext cx="475108" cy="95895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50" idx="4"/>
                <a:endCxn id="82" idx="0"/>
              </p:cNvCxnSpPr>
              <p:nvPr/>
            </p:nvCxnSpPr>
            <p:spPr>
              <a:xfrm>
                <a:off x="4832259" y="3924291"/>
                <a:ext cx="161422" cy="101921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TextBox 93"/>
              <p:cNvSpPr txBox="1"/>
              <p:nvPr/>
            </p:nvSpPr>
            <p:spPr>
              <a:xfrm>
                <a:off x="4136755" y="508056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752626" y="5201922"/>
                <a:ext cx="3752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678220" y="490117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6713781" y="47385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Arrow Connector 97"/>
              <p:cNvCxnSpPr>
                <a:stCxn id="51" idx="4"/>
                <a:endCxn id="96" idx="0"/>
              </p:cNvCxnSpPr>
              <p:nvPr/>
            </p:nvCxnSpPr>
            <p:spPr>
              <a:xfrm flipH="1">
                <a:off x="5786220" y="3780931"/>
                <a:ext cx="731789" cy="112024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51" idx="5"/>
                <a:endCxn id="97" idx="0"/>
              </p:cNvCxnSpPr>
              <p:nvPr/>
            </p:nvCxnSpPr>
            <p:spPr>
              <a:xfrm>
                <a:off x="6594377" y="3749295"/>
                <a:ext cx="227404" cy="98923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Oval 101"/>
              <p:cNvSpPr/>
              <p:nvPr/>
            </p:nvSpPr>
            <p:spPr>
              <a:xfrm>
                <a:off x="9162038" y="463808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9839994" y="434385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>
                <a:stCxn id="54" idx="3"/>
                <a:endCxn id="102" idx="0"/>
              </p:cNvCxnSpPr>
              <p:nvPr/>
            </p:nvCxnSpPr>
            <p:spPr>
              <a:xfrm flipH="1">
                <a:off x="9270038" y="3892655"/>
                <a:ext cx="271433" cy="74542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>
                <a:stCxn id="54" idx="4"/>
                <a:endCxn id="103" idx="0"/>
              </p:cNvCxnSpPr>
              <p:nvPr/>
            </p:nvCxnSpPr>
            <p:spPr>
              <a:xfrm>
                <a:off x="9617839" y="3924291"/>
                <a:ext cx="330155" cy="41956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9153726" y="500919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094" y="4516417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7748699" y="4809095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8347018" y="4730228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Arrow Connector 111"/>
              <p:cNvCxnSpPr>
                <a:stCxn id="53" idx="4"/>
                <a:endCxn id="110" idx="0"/>
              </p:cNvCxnSpPr>
              <p:nvPr/>
            </p:nvCxnSpPr>
            <p:spPr>
              <a:xfrm flipH="1">
                <a:off x="7856699" y="3806022"/>
                <a:ext cx="304071" cy="1003073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stCxn id="53" idx="5"/>
                <a:endCxn id="111" idx="0"/>
              </p:cNvCxnSpPr>
              <p:nvPr/>
            </p:nvCxnSpPr>
            <p:spPr>
              <a:xfrm>
                <a:off x="8237138" y="3774386"/>
                <a:ext cx="217880" cy="955842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7637095" y="502511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8280507" y="497486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330" y="4922916"/>
              <a:ext cx="2015787" cy="1896851"/>
              <a:chOff x="5350330" y="4922916"/>
              <a:chExt cx="2015787" cy="1896851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6497781" y="6299067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014411" y="6292564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/>
              <p:cNvCxnSpPr>
                <a:stCxn id="97" idx="4"/>
                <a:endCxn id="123" idx="0"/>
              </p:cNvCxnSpPr>
              <p:nvPr/>
            </p:nvCxnSpPr>
            <p:spPr>
              <a:xfrm flipH="1">
                <a:off x="6605781" y="4954552"/>
                <a:ext cx="216000" cy="1344515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>
                <a:stCxn id="97" idx="5"/>
                <a:endCxn id="124" idx="0"/>
              </p:cNvCxnSpPr>
              <p:nvPr/>
            </p:nvCxnSpPr>
            <p:spPr>
              <a:xfrm>
                <a:off x="6898149" y="4922916"/>
                <a:ext cx="224262" cy="136964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6425785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6862061" y="645043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5422326" y="6212823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5938956" y="6206320"/>
                <a:ext cx="216000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Arrow Connector 130"/>
              <p:cNvCxnSpPr>
                <a:stCxn id="96" idx="3"/>
                <a:endCxn id="129" idx="0"/>
              </p:cNvCxnSpPr>
              <p:nvPr/>
            </p:nvCxnSpPr>
            <p:spPr>
              <a:xfrm flipH="1">
                <a:off x="5530326" y="5085566"/>
                <a:ext cx="179526" cy="1127257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stCxn id="96" idx="4"/>
                <a:endCxn id="130" idx="0"/>
              </p:cNvCxnSpPr>
              <p:nvPr/>
            </p:nvCxnSpPr>
            <p:spPr>
              <a:xfrm>
                <a:off x="5786220" y="5117202"/>
                <a:ext cx="260736" cy="108911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TextBox 132"/>
              <p:cNvSpPr txBox="1"/>
              <p:nvPr/>
            </p:nvSpPr>
            <p:spPr>
              <a:xfrm>
                <a:off x="5350330" y="636419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758900" y="6358133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2813372" y="69269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597381" y="163387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15384" y="284679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860787" y="4027251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755596" y="2909577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2086471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729603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3237663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4313118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6118586" y="150907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377942" y="268229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5600624" y="40447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7545530" y="284679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011854" y="385638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0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5240269" y="50803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7461616" y="1509074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39816" y="277014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7626597" y="3750140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6163790" y="2797443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225807" y="3896376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007825" y="1880187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3830619" y="286696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4577926" y="3981095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878496" y="5376499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1173825" y="2816715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1460183" y="392571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763112" y="4081042"/>
            <a:ext cx="15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9962" y="386182"/>
            <a:ext cx="1557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  000</a:t>
            </a:r>
          </a:p>
          <a:p>
            <a:r>
              <a:rPr lang="lt-LT" dirty="0" smtClean="0"/>
              <a:t>s  0010</a:t>
            </a:r>
          </a:p>
          <a:p>
            <a:r>
              <a:rPr lang="lt-LT" dirty="0" smtClean="0"/>
              <a:t>t  0011</a:t>
            </a:r>
          </a:p>
          <a:p>
            <a:r>
              <a:rPr lang="lt-LT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09335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Pavyzdys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677" y="68340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Norima užkoduoti pranešimą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 batai buvo du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8613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Pranešimo ilgis be tarpų yra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Skaičiuojame, kiek kartų pasirodo raidės (sudarome dažnių lentelę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Joje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surašysime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raides dažnių didėjimo tvarka, patogumo dėlei vienodą dažnį turinčias raides surūšiuosime pagal abėcėlę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52371"/>
              </p:ext>
            </p:extLst>
          </p:nvPr>
        </p:nvGraphicFramePr>
        <p:xfrm>
          <a:off x="391816" y="3436819"/>
          <a:ext cx="406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7504" y="458112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Sudarysime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Hafmano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kodą nebraižydami medžio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3689"/>
              </p:ext>
            </p:extLst>
          </p:nvPr>
        </p:nvGraphicFramePr>
        <p:xfrm>
          <a:off x="323528" y="332656"/>
          <a:ext cx="406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60032" y="3326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Sudarome lentelę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00421"/>
              </p:ext>
            </p:extLst>
          </p:nvPr>
        </p:nvGraphicFramePr>
        <p:xfrm>
          <a:off x="4932040" y="762110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557294"/>
              </p:ext>
            </p:extLst>
          </p:nvPr>
        </p:nvGraphicFramePr>
        <p:xfrm>
          <a:off x="175047" y="1591412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>
            <a:off x="395536" y="115936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804015"/>
              </p:ext>
            </p:extLst>
          </p:nvPr>
        </p:nvGraphicFramePr>
        <p:xfrm>
          <a:off x="2104331" y="154460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ight Arrow 13"/>
          <p:cNvSpPr/>
          <p:nvPr/>
        </p:nvSpPr>
        <p:spPr>
          <a:xfrm>
            <a:off x="1187624" y="180743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2627784" y="11593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9512" y="270892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raidei (vėliau raidžių grupei)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627728"/>
              </p:ext>
            </p:extLst>
          </p:nvPr>
        </p:nvGraphicFramePr>
        <p:xfrm>
          <a:off x="4932040" y="76470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353148"/>
              </p:ext>
            </p:extLst>
          </p:nvPr>
        </p:nvGraphicFramePr>
        <p:xfrm>
          <a:off x="313929" y="3284984"/>
          <a:ext cx="365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23343"/>
              </p:ext>
            </p:extLst>
          </p:nvPr>
        </p:nvGraphicFramePr>
        <p:xfrm>
          <a:off x="165448" y="4543740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Down Arrow 19"/>
          <p:cNvSpPr/>
          <p:nvPr/>
        </p:nvSpPr>
        <p:spPr>
          <a:xfrm>
            <a:off x="385937" y="411169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013287"/>
              </p:ext>
            </p:extLst>
          </p:nvPr>
        </p:nvGraphicFramePr>
        <p:xfrm>
          <a:off x="1691680" y="4496936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>
            <a:off x="1178025" y="4759764"/>
            <a:ext cx="405643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1765735" y="411169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9512" y="55892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539889"/>
              </p:ext>
            </p:extLst>
          </p:nvPr>
        </p:nvGraphicFramePr>
        <p:xfrm>
          <a:off x="4932040" y="76470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44279"/>
              </p:ext>
            </p:extLst>
          </p:nvPr>
        </p:nvGraphicFramePr>
        <p:xfrm>
          <a:off x="4716016" y="3304034"/>
          <a:ext cx="3328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83344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54677"/>
              </p:ext>
            </p:extLst>
          </p:nvPr>
        </p:nvGraphicFramePr>
        <p:xfrm>
          <a:off x="4275063" y="460494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Down Arrow 27"/>
          <p:cNvSpPr/>
          <p:nvPr/>
        </p:nvSpPr>
        <p:spPr>
          <a:xfrm>
            <a:off x="4788024" y="413074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30238"/>
              </p:ext>
            </p:extLst>
          </p:nvPr>
        </p:nvGraphicFramePr>
        <p:xfrm>
          <a:off x="5578574" y="460494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Right Arrow 29"/>
          <p:cNvSpPr/>
          <p:nvPr/>
        </p:nvSpPr>
        <p:spPr>
          <a:xfrm>
            <a:off x="5174469" y="4759764"/>
            <a:ext cx="297631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5472100" y="411169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5155" y="5589240"/>
            <a:ext cx="410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08265"/>
              </p:ext>
            </p:extLst>
          </p:nvPr>
        </p:nvGraphicFramePr>
        <p:xfrm>
          <a:off x="4932040" y="76470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47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 animBg="1"/>
      <p:bldP spid="15" grpId="0" animBg="1"/>
      <p:bldP spid="16" grpId="0"/>
      <p:bldP spid="20" grpId="0" animBg="1"/>
      <p:bldP spid="22" grpId="0" animBg="1"/>
      <p:bldP spid="23" grpId="0" animBg="1"/>
      <p:bldP spid="24" grpId="0"/>
      <p:bldP spid="28" grpId="0" animBg="1"/>
      <p:bldP spid="30" grpId="0" animBg="1"/>
      <p:bldP spid="31" grpId="0" animBg="1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420353"/>
              </p:ext>
            </p:extLst>
          </p:nvPr>
        </p:nvGraphicFramePr>
        <p:xfrm>
          <a:off x="323528" y="332656"/>
          <a:ext cx="2993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529704"/>
                <a:gridCol w="432048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93252"/>
              </p:ext>
            </p:extLst>
          </p:nvPr>
        </p:nvGraphicFramePr>
        <p:xfrm>
          <a:off x="175047" y="1591412"/>
          <a:ext cx="94056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534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>
            <a:off x="395536" y="115936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23349"/>
              </p:ext>
            </p:extLst>
          </p:nvPr>
        </p:nvGraphicFramePr>
        <p:xfrm>
          <a:off x="2104331" y="1544608"/>
          <a:ext cx="11715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ight Arrow 13"/>
          <p:cNvSpPr/>
          <p:nvPr/>
        </p:nvSpPr>
        <p:spPr>
          <a:xfrm>
            <a:off x="1187624" y="180743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3347864" y="11593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9512" y="270892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raidžių grupei priskiriame 0, o antrai – 1, rašome priekyje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06733"/>
              </p:ext>
            </p:extLst>
          </p:nvPr>
        </p:nvGraphicFramePr>
        <p:xfrm>
          <a:off x="313929" y="3284984"/>
          <a:ext cx="296192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9299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458976"/>
              </p:ext>
            </p:extLst>
          </p:nvPr>
        </p:nvGraphicFramePr>
        <p:xfrm>
          <a:off x="165448" y="4543740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Down Arrow 19"/>
          <p:cNvSpPr/>
          <p:nvPr/>
        </p:nvSpPr>
        <p:spPr>
          <a:xfrm>
            <a:off x="385937" y="411169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09175"/>
              </p:ext>
            </p:extLst>
          </p:nvPr>
        </p:nvGraphicFramePr>
        <p:xfrm>
          <a:off x="1835696" y="4604948"/>
          <a:ext cx="6480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>
            <a:off x="1178025" y="4759764"/>
            <a:ext cx="585663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2267744" y="413074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9512" y="558924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raidžių grupei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102018"/>
              </p:ext>
            </p:extLst>
          </p:nvPr>
        </p:nvGraphicFramePr>
        <p:xfrm>
          <a:off x="4716016" y="3284984"/>
          <a:ext cx="295232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504056"/>
                <a:gridCol w="504056"/>
                <a:gridCol w="648072"/>
                <a:gridCol w="86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343045"/>
              </p:ext>
            </p:extLst>
          </p:nvPr>
        </p:nvGraphicFramePr>
        <p:xfrm>
          <a:off x="4275063" y="460494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Down Arrow 27"/>
          <p:cNvSpPr/>
          <p:nvPr/>
        </p:nvSpPr>
        <p:spPr>
          <a:xfrm>
            <a:off x="4788024" y="413074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112906"/>
              </p:ext>
            </p:extLst>
          </p:nvPr>
        </p:nvGraphicFramePr>
        <p:xfrm>
          <a:off x="5578574" y="460494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Right Arrow 29"/>
          <p:cNvSpPr/>
          <p:nvPr/>
        </p:nvSpPr>
        <p:spPr>
          <a:xfrm>
            <a:off x="5174469" y="4759764"/>
            <a:ext cx="297631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6012160" y="413074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5155" y="5589240"/>
            <a:ext cx="410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64953"/>
              </p:ext>
            </p:extLst>
          </p:nvPr>
        </p:nvGraphicFramePr>
        <p:xfrm>
          <a:off x="4949800" y="212551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17992"/>
              </p:ext>
            </p:extLst>
          </p:nvPr>
        </p:nvGraphicFramePr>
        <p:xfrm>
          <a:off x="4932040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40687"/>
              </p:ext>
            </p:extLst>
          </p:nvPr>
        </p:nvGraphicFramePr>
        <p:xfrm>
          <a:off x="4932040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888145"/>
              </p:ext>
            </p:extLst>
          </p:nvPr>
        </p:nvGraphicFramePr>
        <p:xfrm>
          <a:off x="4928087" y="252582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45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/>
      <p:bldP spid="20" grpId="0" animBg="1"/>
      <p:bldP spid="22" grpId="0" animBg="1"/>
      <p:bldP spid="23" grpId="0" animBg="1"/>
      <p:bldP spid="24" grpId="0"/>
      <p:bldP spid="28" grpId="0" animBg="1"/>
      <p:bldP spid="30" grpId="0" animBg="1"/>
      <p:bldP spid="31" grpId="0" animBg="1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492032"/>
              </p:ext>
            </p:extLst>
          </p:nvPr>
        </p:nvGraphicFramePr>
        <p:xfrm>
          <a:off x="323528" y="332656"/>
          <a:ext cx="25922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529704"/>
                <a:gridCol w="576064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16795"/>
              </p:ext>
            </p:extLst>
          </p:nvPr>
        </p:nvGraphicFramePr>
        <p:xfrm>
          <a:off x="175047" y="1591412"/>
          <a:ext cx="94056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534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>
            <a:off x="395536" y="1159364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1582"/>
              </p:ext>
            </p:extLst>
          </p:nvPr>
        </p:nvGraphicFramePr>
        <p:xfrm>
          <a:off x="1864474" y="1652620"/>
          <a:ext cx="11715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ight Arrow 13"/>
          <p:cNvSpPr/>
          <p:nvPr/>
        </p:nvSpPr>
        <p:spPr>
          <a:xfrm>
            <a:off x="1187624" y="1807436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2987824" y="11593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9512" y="270892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raidžių grupei priskiriame 0, o antrai – 1, rašome priekyje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79104"/>
              </p:ext>
            </p:extLst>
          </p:nvPr>
        </p:nvGraphicFramePr>
        <p:xfrm>
          <a:off x="313929" y="3284984"/>
          <a:ext cx="21698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655"/>
                <a:gridCol w="720080"/>
                <a:gridCol w="936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90784"/>
              </p:ext>
            </p:extLst>
          </p:nvPr>
        </p:nvGraphicFramePr>
        <p:xfrm>
          <a:off x="165448" y="4543740"/>
          <a:ext cx="123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20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Down Arrow 19"/>
          <p:cNvSpPr/>
          <p:nvPr/>
        </p:nvSpPr>
        <p:spPr>
          <a:xfrm>
            <a:off x="385937" y="411169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3578"/>
              </p:ext>
            </p:extLst>
          </p:nvPr>
        </p:nvGraphicFramePr>
        <p:xfrm>
          <a:off x="1963656" y="4604948"/>
          <a:ext cx="12562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>
            <a:off x="1607154" y="475976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2483768" y="413074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9512" y="55892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raidžių grupei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57752"/>
              </p:ext>
            </p:extLst>
          </p:nvPr>
        </p:nvGraphicFramePr>
        <p:xfrm>
          <a:off x="4716016" y="3284984"/>
          <a:ext cx="19097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441"/>
                <a:gridCol w="10283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dibtvmn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981070"/>
              </p:ext>
            </p:extLst>
          </p:nvPr>
        </p:nvGraphicFramePr>
        <p:xfrm>
          <a:off x="4932040" y="4604948"/>
          <a:ext cx="169376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aoudibtvmn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Down Arrow 27"/>
          <p:cNvSpPr/>
          <p:nvPr/>
        </p:nvSpPr>
        <p:spPr>
          <a:xfrm>
            <a:off x="4788024" y="413074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788024" y="5589240"/>
            <a:ext cx="3888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Pirmai raidžių grupei priskiriame 0, o antrai - 1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00036"/>
              </p:ext>
            </p:extLst>
          </p:nvPr>
        </p:nvGraphicFramePr>
        <p:xfrm>
          <a:off x="4860030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325796"/>
              </p:ext>
            </p:extLst>
          </p:nvPr>
        </p:nvGraphicFramePr>
        <p:xfrm>
          <a:off x="4860030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6911"/>
              </p:ext>
            </p:extLst>
          </p:nvPr>
        </p:nvGraphicFramePr>
        <p:xfrm>
          <a:off x="4868375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35524"/>
              </p:ext>
            </p:extLst>
          </p:nvPr>
        </p:nvGraphicFramePr>
        <p:xfrm>
          <a:off x="4860030" y="232264"/>
          <a:ext cx="3816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476164"/>
                <a:gridCol w="396044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88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/>
      <p:bldP spid="20" grpId="0" animBg="1"/>
      <p:bldP spid="22" grpId="0" animBg="1"/>
      <p:bldP spid="23" grpId="0" animBg="1"/>
      <p:bldP spid="24" grpId="0"/>
      <p:bldP spid="28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Kodavimo problemos: 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Užkoduoti pranešimą taip, kad ji būtų kuo sunkiau 		     iškoduoti</a:t>
            </a:r>
          </a:p>
          <a:p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Panaudoti kuo mažiau simbolių (pvz., </a:t>
            </a:r>
            <a:r>
              <a:rPr lang="lt-L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Morzės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abėcėlė)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28212"/>
            <a:ext cx="6524758" cy="36090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554716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Hafmano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kodavimas. </a:t>
            </a:r>
          </a:p>
          <a:p>
            <a:pPr marL="342900" indent="-342900">
              <a:buAutoNum type="alphaLcParenR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Naudojami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binarieji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medžiai, taigi simboliai keičiami nulių ir vienetų sekomis</a:t>
            </a:r>
          </a:p>
          <a:p>
            <a:pPr marL="342900" indent="-342900">
              <a:buAutoNum type="alphaLcParenR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Dažniau naudojami simboliai koduojami trumpesnėmis sekomis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8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09335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Pavyzdys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677" y="68340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Norima užkoduoti pranešimą „penktą  valandą susitinkame prie akropolio “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8613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Pranešimo ilgis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tarpais yra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 Paprastumo dėlei tarpų nekoduosime ir laikysime, kad „ą“ ir „a“ – ta pati raidė. Taigi, tada simbolių bus 37.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Skaičiuojame, kiek kartų pasirodo raidės (sudarome dažnių lentelę):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34838"/>
              </p:ext>
            </p:extLst>
          </p:nvPr>
        </p:nvGraphicFramePr>
        <p:xfrm>
          <a:off x="251520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7650" y="2847975"/>
          <a:ext cx="6105525" cy="1123950"/>
        </p:xfrm>
        <a:graphic>
          <a:graphicData uri="http://schemas.openxmlformats.org/drawingml/2006/table">
            <a:tbl>
              <a:tblPr/>
              <a:tblGrid>
                <a:gridCol w="6105525"/>
              </a:tblGrid>
              <a:tr h="112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2602" y="4149080"/>
            <a:ext cx="867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Surašysime raides dažnių didėjimo tvarka, patogumo dėlei vienodą dažnį turinčias raides surūšiuosime pagal abėcėlę (nebūtina, jei saugome ir raidžių pasirodymo eiliškumą)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2780"/>
              </p:ext>
            </p:extLst>
          </p:nvPr>
        </p:nvGraphicFramePr>
        <p:xfrm>
          <a:off x="251520" y="508518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38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047" y="26064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Pradedame jungti po 2 simbolius arba simbolių grupes: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19982"/>
              </p:ext>
            </p:extLst>
          </p:nvPr>
        </p:nvGraphicFramePr>
        <p:xfrm>
          <a:off x="175047" y="76470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8952"/>
              </p:ext>
            </p:extLst>
          </p:nvPr>
        </p:nvGraphicFramePr>
        <p:xfrm>
          <a:off x="175047" y="206084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67267"/>
              </p:ext>
            </p:extLst>
          </p:nvPr>
        </p:nvGraphicFramePr>
        <p:xfrm>
          <a:off x="1619672" y="206084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18762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1691680" y="1628800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5047" y="314096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Gauname lentelę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586774"/>
              </p:ext>
            </p:extLst>
          </p:nvPr>
        </p:nvGraphicFramePr>
        <p:xfrm>
          <a:off x="175047" y="3526299"/>
          <a:ext cx="533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538609"/>
                <a:gridCol w="288032"/>
                <a:gridCol w="316359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752193"/>
              </p:ext>
            </p:extLst>
          </p:nvPr>
        </p:nvGraphicFramePr>
        <p:xfrm>
          <a:off x="175047" y="494116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680744"/>
              </p:ext>
            </p:extLst>
          </p:nvPr>
        </p:nvGraphicFramePr>
        <p:xfrm>
          <a:off x="1619672" y="494116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1187624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683568" y="4365104"/>
            <a:ext cx="1224136" cy="504055"/>
          </a:xfrm>
          <a:prstGeom prst="upArrow">
            <a:avLst/>
          </a:prstGeom>
          <a:scene3d>
            <a:camera prst="orthographicFront">
              <a:rot lat="0" lon="480000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7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  <p:bldP spid="14" grpId="0" animBg="1"/>
      <p:bldP spid="15" grpId="0"/>
      <p:bldP spid="18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047" y="26064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Tęsiame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68282"/>
              </p:ext>
            </p:extLst>
          </p:nvPr>
        </p:nvGraphicFramePr>
        <p:xfrm>
          <a:off x="175047" y="764704"/>
          <a:ext cx="59114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74"/>
                <a:gridCol w="553943"/>
                <a:gridCol w="356059"/>
                <a:gridCol w="454725"/>
                <a:gridCol w="454725"/>
                <a:gridCol w="454725"/>
                <a:gridCol w="454725"/>
                <a:gridCol w="454725"/>
                <a:gridCol w="454725"/>
                <a:gridCol w="454725"/>
                <a:gridCol w="454725"/>
                <a:gridCol w="454725"/>
                <a:gridCol w="454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4785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5277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328455" y="1520788"/>
            <a:ext cx="1152128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80556"/>
              </p:ext>
            </p:extLst>
          </p:nvPr>
        </p:nvGraphicFramePr>
        <p:xfrm>
          <a:off x="175046" y="3526299"/>
          <a:ext cx="60531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35"/>
                <a:gridCol w="343492"/>
                <a:gridCol w="413677"/>
                <a:gridCol w="413677"/>
                <a:gridCol w="413677"/>
                <a:gridCol w="413677"/>
                <a:gridCol w="413677"/>
                <a:gridCol w="413677"/>
                <a:gridCol w="413677"/>
                <a:gridCol w="916996"/>
                <a:gridCol w="504056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46507"/>
              </p:ext>
            </p:extLst>
          </p:nvPr>
        </p:nvGraphicFramePr>
        <p:xfrm>
          <a:off x="175047" y="494116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33374"/>
              </p:ext>
            </p:extLst>
          </p:nvPr>
        </p:nvGraphicFramePr>
        <p:xfrm>
          <a:off x="1619672" y="494116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1187624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2843808" y="4365104"/>
            <a:ext cx="1224136" cy="504055"/>
          </a:xfrm>
          <a:prstGeom prst="upArrow">
            <a:avLst/>
          </a:prstGeom>
          <a:scene3d>
            <a:camera prst="orthographicFront">
              <a:rot lat="0" lon="4800000" rev="18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  <p:bldP spid="14" grpId="0" animBg="1"/>
      <p:bldP spid="18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886120"/>
              </p:ext>
            </p:extLst>
          </p:nvPr>
        </p:nvGraphicFramePr>
        <p:xfrm>
          <a:off x="175047" y="764704"/>
          <a:ext cx="63411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470"/>
                <a:gridCol w="576470"/>
                <a:gridCol w="576470"/>
                <a:gridCol w="576470"/>
                <a:gridCol w="576470"/>
                <a:gridCol w="576470"/>
                <a:gridCol w="576470"/>
                <a:gridCol w="576470"/>
                <a:gridCol w="721297"/>
                <a:gridCol w="431643"/>
                <a:gridCol w="5764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73820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540549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3275856" y="1516621"/>
            <a:ext cx="1383568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596191"/>
              </p:ext>
            </p:extLst>
          </p:nvPr>
        </p:nvGraphicFramePr>
        <p:xfrm>
          <a:off x="175046" y="3526299"/>
          <a:ext cx="641317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99"/>
                <a:gridCol w="414299"/>
                <a:gridCol w="414299"/>
                <a:gridCol w="414299"/>
                <a:gridCol w="414299"/>
                <a:gridCol w="918375"/>
                <a:gridCol w="918375"/>
                <a:gridCol w="918375"/>
                <a:gridCol w="504815"/>
                <a:gridCol w="10817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511063"/>
              </p:ext>
            </p:extLst>
          </p:nvPr>
        </p:nvGraphicFramePr>
        <p:xfrm>
          <a:off x="175047" y="494116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621117"/>
              </p:ext>
            </p:extLst>
          </p:nvPr>
        </p:nvGraphicFramePr>
        <p:xfrm>
          <a:off x="1619672" y="494116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1187624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4659424" y="4257092"/>
            <a:ext cx="1224136" cy="504055"/>
          </a:xfrm>
          <a:prstGeom prst="upArrow">
            <a:avLst/>
          </a:prstGeom>
          <a:scene3d>
            <a:camera prst="orthographicFront">
              <a:rot lat="0" lon="4800000" rev="18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3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8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740"/>
              </p:ext>
            </p:extLst>
          </p:nvPr>
        </p:nvGraphicFramePr>
        <p:xfrm>
          <a:off x="175047" y="764704"/>
          <a:ext cx="546986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57"/>
                <a:gridCol w="471657"/>
                <a:gridCol w="471657"/>
                <a:gridCol w="471657"/>
                <a:gridCol w="471657"/>
                <a:gridCol w="807322"/>
                <a:gridCol w="504056"/>
                <a:gridCol w="576064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806172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30542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915816" y="1520788"/>
            <a:ext cx="1368152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208652"/>
              </p:ext>
            </p:extLst>
          </p:nvPr>
        </p:nvGraphicFramePr>
        <p:xfrm>
          <a:off x="175046" y="3526299"/>
          <a:ext cx="576510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82"/>
                <a:gridCol w="765164"/>
                <a:gridCol w="765164"/>
                <a:gridCol w="765164"/>
                <a:gridCol w="420597"/>
                <a:gridCol w="901278"/>
                <a:gridCol w="901278"/>
                <a:gridCol w="9012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091337"/>
              </p:ext>
            </p:extLst>
          </p:nvPr>
        </p:nvGraphicFramePr>
        <p:xfrm>
          <a:off x="175047" y="4941168"/>
          <a:ext cx="812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29904"/>
              </p:ext>
            </p:extLst>
          </p:nvPr>
        </p:nvGraphicFramePr>
        <p:xfrm>
          <a:off x="1619672" y="4941168"/>
          <a:ext cx="504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1187624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5112060" y="4365104"/>
            <a:ext cx="1224136" cy="504055"/>
          </a:xfrm>
          <a:prstGeom prst="upArrow">
            <a:avLst/>
          </a:prstGeom>
          <a:scene3d>
            <a:camera prst="orthographicFront">
              <a:rot lat="0" lon="4800000" rev="18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6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8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34760"/>
              </p:ext>
            </p:extLst>
          </p:nvPr>
        </p:nvGraphicFramePr>
        <p:xfrm>
          <a:off x="175047" y="764704"/>
          <a:ext cx="554908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21"/>
                <a:gridCol w="720080"/>
                <a:gridCol w="360040"/>
                <a:gridCol w="792088"/>
                <a:gridCol w="1224136"/>
                <a:gridCol w="720080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93559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88732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lruvdm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5048039" y="1520788"/>
            <a:ext cx="972108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70526"/>
              </p:ext>
            </p:extLst>
          </p:nvPr>
        </p:nvGraphicFramePr>
        <p:xfrm>
          <a:off x="175046" y="3526299"/>
          <a:ext cx="5274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14"/>
                <a:gridCol w="504056"/>
                <a:gridCol w="648072"/>
                <a:gridCol w="865930"/>
                <a:gridCol w="1409786"/>
                <a:gridCol w="14097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617352"/>
              </p:ext>
            </p:extLst>
          </p:nvPr>
        </p:nvGraphicFramePr>
        <p:xfrm>
          <a:off x="175045" y="4941168"/>
          <a:ext cx="1012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89"/>
                <a:gridCol w="506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61533"/>
              </p:ext>
            </p:extLst>
          </p:nvPr>
        </p:nvGraphicFramePr>
        <p:xfrm>
          <a:off x="2087724" y="4957909"/>
          <a:ext cx="7920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1395500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4788024" y="4358420"/>
            <a:ext cx="1224136" cy="504055"/>
          </a:xfrm>
          <a:prstGeom prst="upArrow">
            <a:avLst/>
          </a:prstGeom>
          <a:scene3d>
            <a:camera prst="orthographicFront">
              <a:rot lat="0" lon="4800000" rev="18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8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0587"/>
              </p:ext>
            </p:extLst>
          </p:nvPr>
        </p:nvGraphicFramePr>
        <p:xfrm>
          <a:off x="175047" y="764704"/>
          <a:ext cx="44689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004"/>
                <a:gridCol w="572944"/>
                <a:gridCol w="974004"/>
                <a:gridCol w="974004"/>
                <a:gridCol w="9740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73018"/>
              </p:ext>
            </p:extLst>
          </p:nvPr>
        </p:nvGraphicFramePr>
        <p:xfrm>
          <a:off x="175047" y="2060848"/>
          <a:ext cx="137261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37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395536" y="162880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47288"/>
              </p:ext>
            </p:extLst>
          </p:nvPr>
        </p:nvGraphicFramePr>
        <p:xfrm>
          <a:off x="2339752" y="2047342"/>
          <a:ext cx="864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727684" y="22768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3707904" y="1591558"/>
            <a:ext cx="1440160" cy="576064"/>
          </a:xfrm>
          <a:prstGeom prst="upArrow">
            <a:avLst/>
          </a:prstGeom>
          <a:scene3d>
            <a:camera prst="orthographicFront">
              <a:rot lat="0" lon="480000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5840"/>
              </p:ext>
            </p:extLst>
          </p:nvPr>
        </p:nvGraphicFramePr>
        <p:xfrm>
          <a:off x="175046" y="3526299"/>
          <a:ext cx="41089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231"/>
                <a:gridCol w="1027231"/>
                <a:gridCol w="1027231"/>
                <a:gridCol w="1027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97684"/>
              </p:ext>
            </p:extLst>
          </p:nvPr>
        </p:nvGraphicFramePr>
        <p:xfrm>
          <a:off x="175045" y="4941168"/>
          <a:ext cx="173265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89"/>
                <a:gridCol w="12263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95536" y="450912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61431"/>
              </p:ext>
            </p:extLst>
          </p:nvPr>
        </p:nvGraphicFramePr>
        <p:xfrm>
          <a:off x="2722290" y="5002376"/>
          <a:ext cx="17777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7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pstlrudvm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Right Arrow 19"/>
          <p:cNvSpPr/>
          <p:nvPr/>
        </p:nvSpPr>
        <p:spPr>
          <a:xfrm>
            <a:off x="2110669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3572830" y="4394027"/>
            <a:ext cx="1224136" cy="504055"/>
          </a:xfrm>
          <a:prstGeom prst="upArrow">
            <a:avLst/>
          </a:prstGeom>
          <a:scene3d>
            <a:camera prst="orthographicFront">
              <a:rot lat="0" lon="4800000" rev="18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2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8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1251</Words>
  <Application>Microsoft Office PowerPoint</Application>
  <PresentationFormat>On-screen Show (4:3)</PresentationFormat>
  <Paragraphs>989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tema</vt:lpstr>
      <vt:lpstr>Binariųjų medžių panaudojimas kodavime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Eratosteno rėtis</dc:title>
  <dc:creator>Olga Suboč</dc:creator>
  <cp:lastModifiedBy>Olga Suboč</cp:lastModifiedBy>
  <cp:revision>90</cp:revision>
  <dcterms:created xsi:type="dcterms:W3CDTF">2015-04-13T15:42:41Z</dcterms:created>
  <dcterms:modified xsi:type="dcterms:W3CDTF">2015-05-08T09:18:03Z</dcterms:modified>
</cp:coreProperties>
</file>