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6" r:id="rId4"/>
    <p:sldId id="277" r:id="rId5"/>
    <p:sldId id="278" r:id="rId6"/>
    <p:sldId id="279" r:id="rId7"/>
    <p:sldId id="280" r:id="rId8"/>
    <p:sldId id="256" r:id="rId9"/>
    <p:sldId id="257" r:id="rId10"/>
    <p:sldId id="258" r:id="rId11"/>
    <p:sldId id="263" r:id="rId12"/>
    <p:sldId id="259" r:id="rId13"/>
    <p:sldId id="260" r:id="rId14"/>
    <p:sldId id="261" r:id="rId15"/>
    <p:sldId id="264" r:id="rId16"/>
    <p:sldId id="272" r:id="rId17"/>
    <p:sldId id="273" r:id="rId18"/>
    <p:sldId id="265" r:id="rId19"/>
    <p:sldId id="267" r:id="rId20"/>
    <p:sldId id="271" r:id="rId21"/>
    <p:sldId id="266" r:id="rId22"/>
    <p:sldId id="268" r:id="rId23"/>
    <p:sldId id="270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5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0FB3-2C87-44AD-9F80-4C814350A768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1DD78-69A5-4674-93A1-8D45030AD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302" y="1483567"/>
            <a:ext cx="9339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6600" dirty="0" smtClean="0"/>
              <a:t>Kartojimas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593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618186"/>
            <a:ext cx="10663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/>
              <a:t>Matematinės indukcijos panaudojimas:</a:t>
            </a:r>
          </a:p>
          <a:p>
            <a:endParaRPr lang="lt-LT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Lygybių įrodymas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Nelygybių įrodymas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Dalumo požymių įrodymas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Geometrija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Ir </a:t>
            </a:r>
            <a:r>
              <a:rPr lang="lt-LT" sz="4000" dirty="0" err="1" smtClean="0"/>
              <a:t>kt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56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/>
              <a:t>Lygybių įrodymas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1+2+3+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kairioji pusė lygi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3200" dirty="0" smtClean="0"/>
                  <a:t>, o dešinioji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</a:t>
                </a:r>
                <a:r>
                  <a:rPr lang="lt-LT" sz="3200" dirty="0" smtClean="0"/>
                  <a:t> lygybė teisinga</a:t>
                </a: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blipFill rotWithShape="0">
                <a:blip r:embed="rId3"/>
                <a:stretch>
                  <a:fillRect l="-1455" b="-1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3259" y="2758408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lygybė teisinga 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1+2+3+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…+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9" y="2758408"/>
                <a:ext cx="10895527" cy="1303114"/>
              </a:xfrm>
              <a:prstGeom prst="rect">
                <a:avLst/>
              </a:prstGeom>
              <a:blipFill rotWithShape="0">
                <a:blip r:embed="rId4"/>
                <a:stretch>
                  <a:fillRect l="-1455" t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259" y="4063852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</a:t>
                </a:r>
                <a:r>
                  <a:rPr lang="lt-LT" sz="3200" dirty="0" smtClean="0"/>
                  <a:t>Jeigu lygybė yra teisinga, gausime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3200" dirty="0" smtClean="0"/>
                  <a:t>. Patikrinkime: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9" y="4063852"/>
                <a:ext cx="10895527" cy="1303114"/>
              </a:xfrm>
              <a:prstGeom prst="rect">
                <a:avLst/>
              </a:prstGeom>
              <a:blipFill rotWithShape="0">
                <a:blip r:embed="rId5"/>
                <a:stretch>
                  <a:fillRect l="-1455" r="-2071" b="-1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1+2+3+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…+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2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06" y="167425"/>
                <a:ext cx="10895527" cy="10271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kairioji pusė lygi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lt-LT" sz="3200" dirty="0" smtClean="0"/>
                  <a:t>, o dešinioji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+1)(2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∙2∙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</a:t>
                </a:r>
                <a:r>
                  <a:rPr lang="lt-LT" sz="3200" dirty="0" smtClean="0"/>
                  <a:t> lygybė teisinga</a:t>
                </a:r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8" y="1338807"/>
                <a:ext cx="10895527" cy="1303114"/>
              </a:xfrm>
              <a:prstGeom prst="rect">
                <a:avLst/>
              </a:prstGeom>
              <a:blipFill rotWithShape="0">
                <a:blip r:embed="rId3"/>
                <a:stretch>
                  <a:fillRect l="-1455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3259" y="2758408"/>
                <a:ext cx="10895527" cy="152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lygybė teisinga 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9" y="2758408"/>
                <a:ext cx="10895527" cy="1522789"/>
              </a:xfrm>
              <a:prstGeom prst="rect">
                <a:avLst/>
              </a:prstGeom>
              <a:blipFill rotWithShape="0">
                <a:blip r:embed="rId4"/>
                <a:stretch>
                  <a:fillRect l="-1455" t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3258" y="4430718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</a:t>
                </a:r>
                <a:r>
                  <a:rPr lang="lt-LT" sz="3200" dirty="0" smtClean="0"/>
                  <a:t>Kairėje turime: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8" y="4430718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t-LT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)(2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+1)+1)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+2)(2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0" y="5749790"/>
                <a:ext cx="10895527" cy="8236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2 pavyzdys.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0073" y="984441"/>
                <a:ext cx="10895527" cy="2031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Dešinė pusė: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…+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3" y="984441"/>
                <a:ext cx="10895527" cy="2031518"/>
              </a:xfrm>
              <a:prstGeom prst="rect">
                <a:avLst/>
              </a:prstGeom>
              <a:blipFill rotWithShape="0">
                <a:blip r:embed="rId2"/>
                <a:stretch>
                  <a:fillRect l="-1399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0073" y="3078922"/>
            <a:ext cx="1089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0" dirty="0" smtClean="0"/>
              <a:t>Pertvarkome: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749" y="3726660"/>
                <a:ext cx="11584551" cy="104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+6(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9" y="3726660"/>
                <a:ext cx="11584551" cy="10480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0072" y="5033040"/>
                <a:ext cx="10895527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+6)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+2)(2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2" y="5033040"/>
                <a:ext cx="10895527" cy="10804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0071" y="6091006"/>
            <a:ext cx="1089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err="1" smtClean="0"/>
              <a:t>Gavome</a:t>
            </a:r>
            <a:r>
              <a:rPr lang="en-US" sz="3200" b="0" dirty="0" smtClean="0"/>
              <a:t> </a:t>
            </a:r>
            <a:r>
              <a:rPr lang="en-US" sz="3200" b="0" dirty="0" err="1" smtClean="0"/>
              <a:t>tiek</a:t>
            </a:r>
            <a:r>
              <a:rPr lang="en-US" sz="3200" b="0" dirty="0" smtClean="0"/>
              <a:t> pat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02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 smtClean="0"/>
              <a:t>Nelygybių </a:t>
            </a:r>
            <a:r>
              <a:rPr lang="lt-LT" sz="6000" dirty="0"/>
              <a:t>įrodymas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Įrodykime, kad esant bet kokiam teigiamam sveikam skaičiui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⋯∙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blipFill rotWithShape="0">
                <a:blip r:embed="rId2"/>
                <a:stretch>
                  <a:fillRect l="-1350" t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9091" y="2386637"/>
                <a:ext cx="10895527" cy="827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 </a:t>
                </a:r>
                <a:r>
                  <a:rPr lang="lt-LT" sz="3200" dirty="0" smtClean="0"/>
                  <a:t>tuomet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3+1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2386637"/>
                <a:ext cx="10895527" cy="827150"/>
              </a:xfrm>
              <a:prstGeom prst="rect">
                <a:avLst/>
              </a:prstGeom>
              <a:blipFill rotWithShape="0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9091" y="3252393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</a:t>
                </a:r>
                <a:r>
                  <a:rPr lang="en-US" sz="3200" b="0" dirty="0" err="1" smtClean="0"/>
                  <a:t>teiginys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yra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teisingas</a:t>
                </a:r>
                <a:r>
                  <a:rPr lang="en-US" sz="3200" b="0" dirty="0" smtClean="0"/>
                  <a:t> </a:t>
                </a:r>
                <a:r>
                  <a:rPr lang="lt-LT" sz="3200" b="0" dirty="0" smtClean="0"/>
                  <a:t>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3252393"/>
                <a:ext cx="10895527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455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9091" y="3839371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Tada</a:t>
                </a:r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3839371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9090" y="4649522"/>
                <a:ext cx="10895527" cy="111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0" y="4649522"/>
                <a:ext cx="10895527" cy="1119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9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</a:t>
                </a:r>
                <a:r>
                  <a:rPr lang="en-US" sz="3200" dirty="0" err="1" smtClean="0"/>
                  <a:t>statome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lt-LT" sz="3200" dirty="0" smtClean="0"/>
                  <a:t>į dešinę nelygybės pusę ir gauname</a:t>
                </a:r>
                <a:endParaRPr lang="en-US" sz="3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612108"/>
              </a:xfrm>
              <a:prstGeom prst="rect">
                <a:avLst/>
              </a:prstGeom>
              <a:blipFill rotWithShape="0">
                <a:blip r:embed="rId2"/>
                <a:stretch>
                  <a:fillRect l="-1350" t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9090" y="2410475"/>
                <a:ext cx="10895527" cy="131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Patikriname, ar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lt-L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endParaRPr lang="lt-LT" sz="3200" dirty="0" smtClean="0"/>
              </a:p>
              <a:p>
                <a:r>
                  <a:rPr lang="lt-LT" sz="3200" dirty="0" smtClean="0"/>
                  <a:t>Keliame kvadratu</a:t>
                </a:r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0" y="2410475"/>
                <a:ext cx="10895527" cy="1317668"/>
              </a:xfrm>
              <a:prstGeom prst="rect">
                <a:avLst/>
              </a:prstGeom>
              <a:blipFill rotWithShape="0">
                <a:blip r:embed="rId3"/>
                <a:stretch>
                  <a:fillRect l="-1455" b="-1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7425" y="3728143"/>
                <a:ext cx="10895527" cy="1088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lt-LT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lt-LT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lt-LT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lt-LT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lt-L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5" y="3728143"/>
                <a:ext cx="10895527" cy="10886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7425" y="5217140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lt-LT" sz="320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+1)∙(3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+4)≤(4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lt-LT" sz="32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+4)∙(3</m:t>
                      </m:r>
                      <m:r>
                        <a:rPr lang="lt-L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lt-L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5" y="5217140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67424" y="5909828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lt-LT" sz="3200" b="0" dirty="0" smtClean="0"/>
                  <a:t>Supaprastinus gauname, kad 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4" y="5909828"/>
                <a:ext cx="10895527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39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4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 smtClean="0"/>
              <a:t>Dalumas</a:t>
            </a:r>
            <a:endParaRPr lang="lt-LT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Įrodykime, kad esant bet kokiam teigiamam sveikam skaičiui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 skaičius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lt-LT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 dalinasi iš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 egzistuoja toks teigiamas sveikasis skaičius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lt-LT" sz="3200" dirty="0" smtClean="0"/>
                  <a:t>, kad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350" t="-465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093" y="2660415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 </a:t>
                </a:r>
                <a:r>
                  <a:rPr lang="lt-LT" sz="3200" dirty="0" smtClean="0"/>
                  <a:t>tuomet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lt-LT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lt-LT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lt-LT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1=0=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 dirty="0"/>
              </a:p>
              <a:p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2660415"/>
                <a:ext cx="10895527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9093" y="3547741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</a:t>
                </a:r>
                <a:r>
                  <a:rPr lang="en-US" sz="3200" b="0" dirty="0" err="1" smtClean="0"/>
                  <a:t>teiginys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yra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teisingas</a:t>
                </a:r>
                <a:r>
                  <a:rPr lang="en-US" sz="3200" b="0" dirty="0" smtClean="0"/>
                  <a:t> </a:t>
                </a:r>
                <a:r>
                  <a:rPr lang="lt-LT" sz="3200" b="0" dirty="0" smtClean="0"/>
                  <a:t>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lt-LT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3547741"/>
                <a:ext cx="10895527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455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9093" y="4624959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Tada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4624959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093" y="5409789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lt-LT" sz="3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lt-LT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5409789"/>
                <a:ext cx="1089552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093" y="5994564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5994564"/>
                <a:ext cx="1089552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24433" y="6194619"/>
                <a:ext cx="3582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/>
                  <a:t>Dalinasi </a:t>
                </a:r>
                <a:r>
                  <a:rPr lang="en-US" sz="3200" b="0" dirty="0" err="1" smtClean="0"/>
                  <a:t>i</a:t>
                </a:r>
                <a:r>
                  <a:rPr lang="lt-LT" sz="3200" b="0" dirty="0" smtClean="0"/>
                  <a:t>š </a:t>
                </a:r>
                <a14:m>
                  <m:oMath xmlns:m="http://schemas.openxmlformats.org/officeDocument/2006/math">
                    <m:r>
                      <a:rPr lang="lt-LT" sz="32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433" y="6194619"/>
                <a:ext cx="3582473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442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3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1"/>
            <a:ext cx="6621194" cy="6621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6560" y="604911"/>
            <a:ext cx="51909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Užpildyti </a:t>
            </a:r>
            <a:r>
              <a:rPr lang="lt-LT" sz="3600" dirty="0" err="1" smtClean="0"/>
              <a:t>atstumų</a:t>
            </a:r>
            <a:r>
              <a:rPr lang="lt-LT" sz="3600" dirty="0" smtClean="0"/>
              <a:t> matricą ir pasinaudoti ja sudarant maršrutą keliaujančiam pirkliui.</a:t>
            </a:r>
          </a:p>
          <a:p>
            <a:endParaRPr lang="lt-LT" sz="3600" dirty="0" smtClean="0"/>
          </a:p>
          <a:p>
            <a:r>
              <a:rPr lang="lt-LT" sz="3600" dirty="0" smtClean="0"/>
              <a:t>Rasti minimalų jungiantįjį medį</a:t>
            </a:r>
          </a:p>
          <a:p>
            <a:endParaRPr lang="lt-LT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1314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lt-LT" sz="2400" dirty="0" smtClean="0"/>
              <a:t> </a:t>
            </a:r>
            <a:r>
              <a:rPr lang="lt-LT" sz="2400" dirty="0" smtClean="0"/>
              <a:t>pavyzdys.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9093" y="629090"/>
                <a:ext cx="1174553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dirty="0" smtClean="0"/>
                  <a:t>Įrodykime, kad esant bet kokiam teigiamam sveikam skaičiui </a:t>
                </a:r>
                <a14:m>
                  <m:oMath xmlns:m="http://schemas.openxmlformats.org/officeDocument/2006/math">
                    <m:r>
                      <a:rPr lang="lt-LT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3200" dirty="0" smtClean="0"/>
                  <a:t> skaičius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lt-LT" sz="3200" dirty="0" smtClean="0"/>
                  <a:t>dalinasi iš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629090"/>
                <a:ext cx="11745532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350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9093" y="1852628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 smtClean="0"/>
                  <a:t>,  </a:t>
                </a:r>
                <a:r>
                  <a:rPr lang="lt-LT" sz="3200" dirty="0" smtClean="0"/>
                  <a:t>tuomet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lt-L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=27+8=35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3200" dirty="0"/>
              </a:p>
              <a:p>
                <a:r>
                  <a:rPr lang="lt-LT" sz="3200" dirty="0" smtClean="0"/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1852628"/>
                <a:ext cx="10895527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9092" y="2700184"/>
                <a:ext cx="108955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Tegu </a:t>
                </a:r>
                <a:r>
                  <a:rPr lang="en-US" sz="3200" b="0" dirty="0" err="1" smtClean="0"/>
                  <a:t>teiginys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yra</a:t>
                </a:r>
                <a:r>
                  <a:rPr lang="en-US" sz="3200" b="0" dirty="0" smtClean="0"/>
                  <a:t> </a:t>
                </a:r>
                <a:r>
                  <a:rPr lang="en-US" sz="3200" b="0" dirty="0" err="1" smtClean="0"/>
                  <a:t>teisingas</a:t>
                </a:r>
                <a:r>
                  <a:rPr lang="en-US" sz="3200" b="0" dirty="0" smtClean="0"/>
                  <a:t> </a:t>
                </a:r>
                <a:r>
                  <a:rPr lang="lt-LT" sz="3200" b="0" dirty="0" smtClean="0"/>
                  <a:t>su visais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lt-LT" sz="3200" dirty="0" smtClean="0"/>
                  <a:t>t. y.,  </a:t>
                </a:r>
                <a:endParaRPr lang="lt-LT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" y="2700184"/>
                <a:ext cx="10895527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455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9092" y="3877430"/>
                <a:ext cx="10895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200" b="0" dirty="0" smtClean="0"/>
                  <a:t>Imkime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lt-L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dirty="0" smtClean="0"/>
                  <a:t>. Tada</a:t>
                </a:r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" y="3877430"/>
                <a:ext cx="10895527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9092" y="4643609"/>
                <a:ext cx="1089552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lt-LT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" y="4643609"/>
                <a:ext cx="10895527" cy="6052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9091" y="5347063"/>
                <a:ext cx="1089552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)−7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5347063"/>
                <a:ext cx="10895527" cy="6052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9091" y="6031866"/>
                <a:ext cx="10895527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lt-LT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1" y="6031866"/>
                <a:ext cx="10895527" cy="6052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2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952" y="592427"/>
            <a:ext cx="78689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 smtClean="0"/>
              <a:t>Geometriniai uždaviniai</a:t>
            </a:r>
            <a:endParaRPr lang="lt-LT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67425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/>
              <a:t>1 pavyzdys.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9093" y="629090"/>
            <a:ext cx="11745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Įrodykime, kad plokštuma, padalinta tiesėmis į sritis, gali būti nuspalvinta balta ir juoda spalva taip, kad bet kurios dvi sritys, turinčios bendrą sieną, yra skirtingų spalvų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89" y="2769192"/>
            <a:ext cx="5883910" cy="35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10" y="1934543"/>
            <a:ext cx="4774222" cy="359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7746" y="2325564"/>
                <a:ext cx="325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46" y="2325564"/>
                <a:ext cx="325835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4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031" y="831615"/>
                <a:ext cx="325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831615"/>
                <a:ext cx="3258355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53" y="115623"/>
            <a:ext cx="7132983" cy="2995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053" y="3294409"/>
            <a:ext cx="7420413" cy="3071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031" y="4537894"/>
                <a:ext cx="3258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lt-LT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1" y="4537894"/>
                <a:ext cx="325835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1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38819"/>
              </p:ext>
            </p:extLst>
          </p:nvPr>
        </p:nvGraphicFramePr>
        <p:xfrm>
          <a:off x="450164" y="1125414"/>
          <a:ext cx="10607040" cy="3770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082"/>
                <a:gridCol w="1046612"/>
                <a:gridCol w="1298891"/>
                <a:gridCol w="1298891"/>
                <a:gridCol w="1298891"/>
                <a:gridCol w="1298891"/>
                <a:gridCol w="1298891"/>
                <a:gridCol w="1298891"/>
              </a:tblGrid>
              <a:tr h="1256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Darbas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A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B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C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D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E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F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>
                          <a:effectLst/>
                        </a:rPr>
                        <a:t>G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6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>
                          <a:effectLst/>
                        </a:rPr>
                        <a:t>Trukmė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6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>
                          <a:effectLst/>
                        </a:rPr>
                        <a:t>Atliekamas po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B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C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E, F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462" y="5149840"/>
            <a:ext cx="1195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Sudaryti tvarkaraštį dviem ir trims vykdytojams</a:t>
            </a:r>
            <a:endParaRPr lang="lt-LT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642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5" y="525193"/>
            <a:ext cx="3810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887" y="525193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9" y="525193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62" y="5149840"/>
            <a:ext cx="10991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Ar yra kokių nors </a:t>
            </a:r>
            <a:r>
              <a:rPr lang="lt-LT" sz="3600" dirty="0" err="1" smtClean="0"/>
              <a:t>morfizmų</a:t>
            </a:r>
            <a:r>
              <a:rPr lang="lt-LT" sz="3600" dirty="0" smtClean="0"/>
              <a:t>?</a:t>
            </a:r>
            <a:endParaRPr lang="lt-LT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024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87" y="525193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62" y="4727810"/>
            <a:ext cx="10991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/>
              <a:t>Kam lygus chromatinis skaičius? Nuspalvinkite.</a:t>
            </a:r>
          </a:p>
          <a:p>
            <a:r>
              <a:rPr lang="lt-LT" sz="3600" dirty="0" smtClean="0"/>
              <a:t>Ar grafai plokštieji?</a:t>
            </a:r>
          </a:p>
          <a:p>
            <a:r>
              <a:rPr lang="lt-LT" sz="3600" dirty="0" smtClean="0"/>
              <a:t>Sudarykite medį naudodami paiešką į gylį / į plotį</a:t>
            </a:r>
            <a:endParaRPr lang="lt-LT" sz="3600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31" y="525193"/>
            <a:ext cx="381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861" y="52519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4124" y="296486"/>
                <a:ext cx="10991556" cy="4595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Duoti </a:t>
                </a:r>
                <a:r>
                  <a:rPr lang="en-US" sz="3600" dirty="0" err="1" smtClean="0"/>
                  <a:t>vektoriai</a:t>
                </a:r>
                <a:endParaRPr lang="en-US" sz="3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2;0;5;7;12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=(1;6;2;3;2)</m:t>
                      </m:r>
                    </m:oMath>
                  </m:oMathPara>
                </a14:m>
                <a:endParaRPr lang="en-US" sz="3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0;6;9;17;3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12, 6, 8, 8, 0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endParaRPr lang="en-US" sz="3600" dirty="0" smtClean="0"/>
              </a:p>
              <a:p>
                <a:r>
                  <a:rPr lang="en-US" sz="3600" dirty="0" err="1" smtClean="0"/>
                  <a:t>Apskai</a:t>
                </a:r>
                <a:r>
                  <a:rPr lang="lt-LT" sz="3600" dirty="0" smtClean="0"/>
                  <a:t>č</a:t>
                </a:r>
                <a:r>
                  <a:rPr lang="en-US" sz="3600" dirty="0" err="1" smtClean="0"/>
                  <a:t>iuokite</a:t>
                </a:r>
                <a:endParaRPr lang="lt-LT" sz="3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lt-LT" sz="36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lt-L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lt-LT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lt-LT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lt-LT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⋀</m:t>
                          </m:r>
                          <m:r>
                            <a:rPr lang="lt-LT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lt-LT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⋀(7+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lt-L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4" y="296486"/>
                <a:ext cx="10991556" cy="4595682"/>
              </a:xfrm>
              <a:prstGeom prst="rect">
                <a:avLst/>
              </a:prstGeom>
              <a:blipFill rotWithShape="0">
                <a:blip r:embed="rId2"/>
                <a:stretch>
                  <a:fillRect l="-1719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0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4124" y="296486"/>
                <a:ext cx="1099155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dirty="0" smtClean="0"/>
                  <a:t>Ar trikampis su viršūnėmis </a:t>
                </a:r>
                <a:endParaRPr lang="en-US" sz="3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2;0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=(1;6)</m:t>
                      </m:r>
                    </m:oMath>
                  </m:oMathPara>
                </a14:m>
                <a:endParaRPr lang="en-US" sz="3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6;9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r>
                  <a:rPr lang="lt-LT" sz="3600" dirty="0" smtClean="0"/>
                  <a:t>turi </a:t>
                </a:r>
                <a:r>
                  <a:rPr lang="lt-LT" sz="3600" dirty="0" err="1" smtClean="0"/>
                  <a:t>Šteinerio</a:t>
                </a:r>
                <a:r>
                  <a:rPr lang="lt-LT" sz="3600" dirty="0" smtClean="0"/>
                  <a:t> mazgą?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4" y="296486"/>
                <a:ext cx="10991556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1719" t="-3412" b="-7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52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302" y="1483567"/>
            <a:ext cx="9339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6600" dirty="0" smtClean="0"/>
              <a:t>Matematinė indukcija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241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88" y="260349"/>
            <a:ext cx="11632390" cy="61311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490" y="587829"/>
                <a:ext cx="10916816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3600" b="1" i="1" dirty="0" smtClean="0"/>
                  <a:t>Matematinės indukcijos principas</a:t>
                </a:r>
              </a:p>
              <a:p>
                <a:endParaRPr lang="lt-LT" sz="3600" b="1" i="1" dirty="0"/>
              </a:p>
              <a:p>
                <a:r>
                  <a:rPr lang="lt-LT" sz="3600" dirty="0" smtClean="0"/>
                  <a:t>Tegu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600" dirty="0" smtClean="0"/>
                  <a:t> yra toks teiginys, kad</a:t>
                </a:r>
              </a:p>
              <a:p>
                <a:endParaRPr lang="lt-LT" sz="3600" dirty="0"/>
              </a:p>
              <a:p>
                <a:r>
                  <a:rPr lang="lt-LT" sz="3600" dirty="0" smtClean="0"/>
                  <a:t>a)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lt-LT" sz="3600" dirty="0" smtClean="0"/>
                  <a:t> yra teisingas teiginys ir</a:t>
                </a:r>
              </a:p>
              <a:p>
                <a:r>
                  <a:rPr lang="lt-LT" sz="3600" dirty="0" smtClean="0"/>
                  <a:t>b) esant bet kokiam sveikam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lt-LT" sz="3600" dirty="0" smtClean="0"/>
                  <a:t>, jei teiginys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600" dirty="0" smtClean="0"/>
                  <a:t>  yra teisingas, tai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lt-LT" sz="3600" dirty="0" smtClean="0"/>
                  <a:t> irgi teisingas</a:t>
                </a:r>
              </a:p>
              <a:p>
                <a:endParaRPr lang="lt-LT" sz="3600" dirty="0"/>
              </a:p>
              <a:p>
                <a:r>
                  <a:rPr lang="lt-LT" sz="3600" dirty="0" smtClean="0"/>
                  <a:t>Tuomet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lt-LT" sz="3600" dirty="0" smtClean="0"/>
                  <a:t> yra teisingas teiginys esant bet kokiam sveikam </a:t>
                </a:r>
                <a14:m>
                  <m:oMath xmlns:m="http://schemas.openxmlformats.org/officeDocument/2006/math">
                    <m:r>
                      <a:rPr lang="lt-LT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0" y="587829"/>
                <a:ext cx="10916816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1675" t="-1623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0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520</Words>
  <Application>Microsoft Office PowerPoint</Application>
  <PresentationFormat>Widescreen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VGTU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Suboč</dc:creator>
  <cp:lastModifiedBy>Olga Suboč</cp:lastModifiedBy>
  <cp:revision>13</cp:revision>
  <dcterms:created xsi:type="dcterms:W3CDTF">2016-03-31T16:47:58Z</dcterms:created>
  <dcterms:modified xsi:type="dcterms:W3CDTF">2016-04-08T16:20:42Z</dcterms:modified>
</cp:coreProperties>
</file>