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72" r:id="rId10"/>
    <p:sldId id="273" r:id="rId11"/>
    <p:sldId id="265" r:id="rId12"/>
    <p:sldId id="267" r:id="rId13"/>
    <p:sldId id="271" r:id="rId14"/>
    <p:sldId id="266" r:id="rId15"/>
    <p:sldId id="268" r:id="rId16"/>
    <p:sldId id="270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FB3-2C87-44AD-9F80-4C814350A768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6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FB3-2C87-44AD-9F80-4C814350A768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6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FB3-2C87-44AD-9F80-4C814350A768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2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FB3-2C87-44AD-9F80-4C814350A768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3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FB3-2C87-44AD-9F80-4C814350A768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9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FB3-2C87-44AD-9F80-4C814350A768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2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FB3-2C87-44AD-9F80-4C814350A768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1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FB3-2C87-44AD-9F80-4C814350A768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5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FB3-2C87-44AD-9F80-4C814350A768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5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FB3-2C87-44AD-9F80-4C814350A768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2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FB3-2C87-44AD-9F80-4C814350A768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6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0FB3-2C87-44AD-9F80-4C814350A768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6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0302" y="1483567"/>
            <a:ext cx="93399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6600" dirty="0" smtClean="0"/>
              <a:t>Matematinė indukcija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241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167425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1 pavyzdys.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9093" y="629090"/>
                <a:ext cx="11745532" cy="1612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/>
                  <a:t>Į</a:t>
                </a:r>
                <a:r>
                  <a:rPr lang="en-US" sz="3200" dirty="0" err="1" smtClean="0"/>
                  <a:t>statome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lt-LT" sz="3200" dirty="0" smtClean="0"/>
                  <a:t>į dešinę nelygybės pusę ir gauname</a:t>
                </a:r>
                <a:endParaRPr lang="en-US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3" y="629090"/>
                <a:ext cx="11745532" cy="1612108"/>
              </a:xfrm>
              <a:prstGeom prst="rect">
                <a:avLst/>
              </a:prstGeom>
              <a:blipFill rotWithShape="0">
                <a:blip r:embed="rId2"/>
                <a:stretch>
                  <a:fillRect l="-1350" t="-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9090" y="2410475"/>
                <a:ext cx="10895527" cy="1317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Patikriname, ar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lt-L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lt-L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den>
                    </m:f>
                  </m:oMath>
                </a14:m>
                <a:endParaRPr lang="lt-LT" sz="3200" dirty="0" smtClean="0"/>
              </a:p>
              <a:p>
                <a:r>
                  <a:rPr lang="lt-LT" sz="3200" dirty="0" smtClean="0"/>
                  <a:t>Keliame kvadratu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0" y="2410475"/>
                <a:ext cx="10895527" cy="1317668"/>
              </a:xfrm>
              <a:prstGeom prst="rect">
                <a:avLst/>
              </a:prstGeom>
              <a:blipFill rotWithShape="0">
                <a:blip r:embed="rId3"/>
                <a:stretch>
                  <a:fillRect l="-1455" b="-13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425" y="3728143"/>
                <a:ext cx="10895527" cy="1088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lt-LT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lt-LT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25" y="3728143"/>
                <a:ext cx="10895527" cy="10886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7425" y="5217140"/>
                <a:ext cx="10895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lt-LT" sz="320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+1)∙(3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+4)≤(4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i="1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+4)∙(3</m:t>
                      </m:r>
                      <m:r>
                        <a:rPr lang="lt-LT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lt-LT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25" y="5217140"/>
                <a:ext cx="10895527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424" y="5909828"/>
                <a:ext cx="10895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Supaprastinus gauname, kad 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lt-L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24" y="5909828"/>
                <a:ext cx="10895527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139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44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8952" y="592427"/>
            <a:ext cx="78689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dirty="0" smtClean="0"/>
              <a:t>Dalumas</a:t>
            </a:r>
            <a:endParaRPr lang="lt-LT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167425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1 pavyzdys.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9093" y="629090"/>
                <a:ext cx="117455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/>
                  <a:t>Įrodykime, kad esant bet kokiam teigiamam sveikam skaičiui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lt-LT" sz="3200" dirty="0" smtClean="0"/>
                  <a:t> skaičius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lt-LT" sz="3200" dirty="0" smtClean="0"/>
                  <a:t> dalinasi iš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lt-LT" sz="3200" dirty="0" smtClean="0"/>
                  <a:t>t. y. egzistuoja toks teigiamas sveikasis skaičius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lt-LT" sz="3200" dirty="0" smtClean="0"/>
                  <a:t>, kad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t-LT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lt-LT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lt-LT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lt-LT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3" y="629090"/>
                <a:ext cx="11745532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350" t="-4651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9093" y="2660415"/>
                <a:ext cx="1089552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 smtClean="0"/>
                  <a:t>,  </a:t>
                </a:r>
                <a:r>
                  <a:rPr lang="lt-LT" sz="3200" dirty="0" smtClean="0"/>
                  <a:t>tuomet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t-LT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lt-LT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lt-LT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lt-LT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lt-L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lt-LT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lt-LT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1=0=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 dirty="0"/>
              </a:p>
              <a:p>
                <a:r>
                  <a:rPr lang="lt-LT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3" y="2660415"/>
                <a:ext cx="10895527" cy="1077218"/>
              </a:xfrm>
              <a:prstGeom prst="rect">
                <a:avLst/>
              </a:prstGeom>
              <a:blipFill rotWithShape="0">
                <a:blip r:embed="rId3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9093" y="3547741"/>
                <a:ext cx="1089552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Tegu </a:t>
                </a:r>
                <a:r>
                  <a:rPr lang="en-US" sz="3200" b="0" dirty="0" err="1" smtClean="0"/>
                  <a:t>teiginys</a:t>
                </a:r>
                <a:r>
                  <a:rPr lang="en-US" sz="3200" b="0" dirty="0" smtClean="0"/>
                  <a:t> </a:t>
                </a:r>
                <a:r>
                  <a:rPr lang="en-US" sz="3200" b="0" dirty="0" err="1" smtClean="0"/>
                  <a:t>yra</a:t>
                </a:r>
                <a:r>
                  <a:rPr lang="en-US" sz="3200" b="0" dirty="0" smtClean="0"/>
                  <a:t> </a:t>
                </a:r>
                <a:r>
                  <a:rPr lang="en-US" sz="3200" b="0" dirty="0" err="1" smtClean="0"/>
                  <a:t>teisingas</a:t>
                </a:r>
                <a:r>
                  <a:rPr lang="en-US" sz="3200" b="0" dirty="0" smtClean="0"/>
                  <a:t> </a:t>
                </a:r>
                <a:r>
                  <a:rPr lang="lt-LT" sz="3200" b="0" dirty="0" smtClean="0"/>
                  <a:t>su visais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lt-L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lt-LT" sz="3200" dirty="0" smtClean="0"/>
                  <a:t>t. y.,  </a:t>
                </a:r>
                <a:endParaRPr lang="lt-LT" sz="32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lt-LT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3" y="3547741"/>
                <a:ext cx="10895527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1455"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9093" y="4624959"/>
                <a:ext cx="10895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Imkime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 smtClean="0"/>
                  <a:t>. Tada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3" y="4624959"/>
                <a:ext cx="10895527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45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9093" y="5409789"/>
                <a:ext cx="10895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  <m:sup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lt-LT" sz="32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+1−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3" y="5409789"/>
                <a:ext cx="10895527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9093" y="5994564"/>
                <a:ext cx="10895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3" y="5994564"/>
                <a:ext cx="10895527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24433" y="6194619"/>
                <a:ext cx="35824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/>
                  <a:t>Dalinasi </a:t>
                </a:r>
                <a:r>
                  <a:rPr lang="en-US" sz="3200" b="0" dirty="0" err="1" smtClean="0"/>
                  <a:t>i</a:t>
                </a:r>
                <a:r>
                  <a:rPr lang="lt-LT" sz="3200" b="0" dirty="0" smtClean="0"/>
                  <a:t>š </a:t>
                </a:r>
                <a14:m>
                  <m:oMath xmlns:m="http://schemas.openxmlformats.org/officeDocument/2006/math">
                    <m:r>
                      <a:rPr lang="lt-LT" sz="3200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433" y="6194619"/>
                <a:ext cx="3582473" cy="584775"/>
              </a:xfrm>
              <a:prstGeom prst="rect">
                <a:avLst/>
              </a:prstGeom>
              <a:blipFill rotWithShape="0">
                <a:blip r:embed="rId8"/>
                <a:stretch>
                  <a:fillRect l="-442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3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167425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lt-LT" sz="2400" dirty="0" smtClean="0"/>
              <a:t> pavyzdys.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9093" y="629090"/>
                <a:ext cx="1174553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/>
                  <a:t>Įrodykime, kad esant bet kokiam teigiamam sveikam skaičiui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lt-LT" sz="3200" dirty="0" smtClean="0"/>
                  <a:t> skaičius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lt-L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</m:oMath>
                </a14:m>
                <a:r>
                  <a:rPr lang="lt-LT" sz="3200" dirty="0" smtClean="0"/>
                  <a:t>dalinasi iš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3" y="629090"/>
                <a:ext cx="11745532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350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9093" y="1852628"/>
                <a:ext cx="1089552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 smtClean="0"/>
                  <a:t>,  </a:t>
                </a:r>
                <a:r>
                  <a:rPr lang="lt-LT" sz="3200" dirty="0" smtClean="0"/>
                  <a:t>tuomet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lt-L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lt-L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lt-L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=27+8=35=7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3200" dirty="0"/>
              </a:p>
              <a:p>
                <a:r>
                  <a:rPr lang="lt-LT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3" y="1852628"/>
                <a:ext cx="10895527" cy="1077218"/>
              </a:xfrm>
              <a:prstGeom prst="rect">
                <a:avLst/>
              </a:prstGeom>
              <a:blipFill rotWithShape="0">
                <a:blip r:embed="rId3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9092" y="2700184"/>
                <a:ext cx="1089552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Tegu </a:t>
                </a:r>
                <a:r>
                  <a:rPr lang="en-US" sz="3200" b="0" dirty="0" err="1" smtClean="0"/>
                  <a:t>teiginys</a:t>
                </a:r>
                <a:r>
                  <a:rPr lang="en-US" sz="3200" b="0" dirty="0" smtClean="0"/>
                  <a:t> </a:t>
                </a:r>
                <a:r>
                  <a:rPr lang="en-US" sz="3200" b="0" dirty="0" err="1" smtClean="0"/>
                  <a:t>yra</a:t>
                </a:r>
                <a:r>
                  <a:rPr lang="en-US" sz="3200" b="0" dirty="0" smtClean="0"/>
                  <a:t> </a:t>
                </a:r>
                <a:r>
                  <a:rPr lang="en-US" sz="3200" b="0" dirty="0" err="1" smtClean="0"/>
                  <a:t>teisingas</a:t>
                </a:r>
                <a:r>
                  <a:rPr lang="en-US" sz="3200" b="0" dirty="0" smtClean="0"/>
                  <a:t> </a:t>
                </a:r>
                <a:r>
                  <a:rPr lang="lt-LT" sz="3200" b="0" dirty="0" smtClean="0"/>
                  <a:t>su visais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lt-L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lt-LT" sz="3200" dirty="0" smtClean="0"/>
                  <a:t>t. y.,  </a:t>
                </a:r>
                <a:endParaRPr lang="lt-LT" sz="32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2" y="2700184"/>
                <a:ext cx="10895527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1455"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9092" y="3877430"/>
                <a:ext cx="10895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Imkime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 smtClean="0"/>
                  <a:t>. Tada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2" y="3877430"/>
                <a:ext cx="10895527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45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9092" y="4643609"/>
                <a:ext cx="10895527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2" y="4643609"/>
                <a:ext cx="10895527" cy="6052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9091" y="5347063"/>
                <a:ext cx="10895527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)−7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1" y="5347063"/>
                <a:ext cx="10895527" cy="6052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9091" y="6031866"/>
                <a:ext cx="10895527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∙7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1" y="6031866"/>
                <a:ext cx="10895527" cy="6052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2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8952" y="592427"/>
            <a:ext cx="78689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dirty="0" smtClean="0"/>
              <a:t>Geometriniai uždaviniai</a:t>
            </a:r>
            <a:endParaRPr lang="lt-LT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9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167425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1 pavyzdys.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9093" y="629090"/>
            <a:ext cx="11745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/>
              <a:t>Įrodykime, kad plokštuma, padalinta tiesėmis į sritis, gali būti nuspalvinta balta ir juoda spalva taip, kad bet kurios dvi sritys, turinčios bendrą sieną, yra skirtingų spalvų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689" y="2769192"/>
            <a:ext cx="5883910" cy="35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910" y="1934543"/>
            <a:ext cx="4774222" cy="359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97746" y="2325564"/>
                <a:ext cx="32583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746" y="2325564"/>
                <a:ext cx="3258355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4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031" y="831615"/>
                <a:ext cx="32583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831615"/>
                <a:ext cx="3258355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053" y="115623"/>
            <a:ext cx="7132983" cy="2995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053" y="3294409"/>
            <a:ext cx="7420413" cy="3071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031" y="4537894"/>
                <a:ext cx="32583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4537894"/>
                <a:ext cx="325835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11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488" y="260349"/>
            <a:ext cx="11632390" cy="61311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6490" y="587829"/>
                <a:ext cx="10916816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b="1" i="1" dirty="0" smtClean="0"/>
                  <a:t>Matematinės indukcijos principas</a:t>
                </a:r>
              </a:p>
              <a:p>
                <a:endParaRPr lang="lt-LT" sz="3600" b="1" i="1" dirty="0"/>
              </a:p>
              <a:p>
                <a:r>
                  <a:rPr lang="lt-LT" sz="3600" dirty="0" smtClean="0"/>
                  <a:t>Tegu </a:t>
                </a: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t-LT" sz="3600" dirty="0" smtClean="0"/>
                  <a:t> yra toks teiginys, kad</a:t>
                </a:r>
              </a:p>
              <a:p>
                <a:endParaRPr lang="lt-LT" sz="3600" dirty="0"/>
              </a:p>
              <a:p>
                <a:r>
                  <a:rPr lang="lt-LT" sz="3600" dirty="0" smtClean="0"/>
                  <a:t>a) </a:t>
                </a: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lt-LT" sz="3600" dirty="0" smtClean="0"/>
                  <a:t> yra teisingas teiginys ir</a:t>
                </a:r>
              </a:p>
              <a:p>
                <a:r>
                  <a:rPr lang="lt-LT" sz="3600" dirty="0" smtClean="0"/>
                  <a:t>b) esant bet kokiam sveikam </a:t>
                </a: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lt-LT" sz="3600" dirty="0" smtClean="0"/>
                  <a:t>, jei teiginys </a:t>
                </a: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t-LT" sz="3600" dirty="0" smtClean="0"/>
                  <a:t>  yra teisingas, tai </a:t>
                </a: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lt-LT" sz="3600" dirty="0" smtClean="0"/>
                  <a:t> irgi teisingas</a:t>
                </a:r>
              </a:p>
              <a:p>
                <a:endParaRPr lang="lt-LT" sz="3600" dirty="0"/>
              </a:p>
              <a:p>
                <a:r>
                  <a:rPr lang="lt-LT" sz="3600" dirty="0" smtClean="0"/>
                  <a:t>Tuomet </a:t>
                </a: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t-LT" sz="3600" dirty="0" smtClean="0"/>
                  <a:t> yra teisingas teiginys esant bet kokiam sveikam </a:t>
                </a: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90" y="587829"/>
                <a:ext cx="10916816" cy="5632311"/>
              </a:xfrm>
              <a:prstGeom prst="rect">
                <a:avLst/>
              </a:prstGeom>
              <a:blipFill rotWithShape="0">
                <a:blip r:embed="rId2"/>
                <a:stretch>
                  <a:fillRect l="-1675" t="-1623" b="-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0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217" y="618186"/>
            <a:ext cx="106637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 smtClean="0"/>
              <a:t>Matematinės indukcijos panaudojimas:</a:t>
            </a:r>
          </a:p>
          <a:p>
            <a:endParaRPr lang="lt-LT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4000" dirty="0" smtClean="0"/>
              <a:t>Lygybių įrodymas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4000" dirty="0" smtClean="0"/>
              <a:t>Nelygybių įrodymas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4000" dirty="0" smtClean="0"/>
              <a:t>Dalumo požymių įrodymas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4000" dirty="0" smtClean="0"/>
              <a:t>Geometrija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4000" dirty="0" smtClean="0"/>
              <a:t>Ir </a:t>
            </a:r>
            <a:r>
              <a:rPr lang="lt-LT" sz="4000" dirty="0" err="1" smtClean="0"/>
              <a:t>kt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56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8952" y="592427"/>
            <a:ext cx="78689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dirty="0"/>
              <a:t>Lygybių įrodymas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167425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1 pavyzdys.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87506" y="167425"/>
                <a:ext cx="10895527" cy="1027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1+2+3+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06" y="167425"/>
                <a:ext cx="10895527" cy="10271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3258" y="1338807"/>
                <a:ext cx="10895527" cy="1303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lt-LT" sz="3200" dirty="0" smtClean="0"/>
                  <a:t>kairioji pusė lygi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lt-LT" sz="3200" dirty="0" smtClean="0"/>
                  <a:t>, o dešinioji 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 smtClean="0"/>
                  <a:t>,</a:t>
                </a:r>
                <a:r>
                  <a:rPr lang="lt-LT" sz="3200" dirty="0" smtClean="0"/>
                  <a:t> lygybė teisinga</a:t>
                </a:r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8" y="1338807"/>
                <a:ext cx="10895527" cy="1303114"/>
              </a:xfrm>
              <a:prstGeom prst="rect">
                <a:avLst/>
              </a:prstGeom>
              <a:blipFill rotWithShape="0">
                <a:blip r:embed="rId3"/>
                <a:stretch>
                  <a:fillRect l="-1455" b="-1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3259" y="2758408"/>
                <a:ext cx="10895527" cy="1303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Tegu lygybė teisinga su visais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lt-L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lt-LT" sz="3200" dirty="0" smtClean="0"/>
                  <a:t>t. y.,  </a:t>
                </a:r>
                <a:endParaRPr lang="lt-LT" sz="32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1+2+3+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…+</m:t>
                    </m:r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t-LT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9" y="2758408"/>
                <a:ext cx="10895527" cy="1303114"/>
              </a:xfrm>
              <a:prstGeom prst="rect">
                <a:avLst/>
              </a:prstGeom>
              <a:blipFill rotWithShape="0">
                <a:blip r:embed="rId4"/>
                <a:stretch>
                  <a:fillRect l="-1455" t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3259" y="4063852"/>
                <a:ext cx="10895527" cy="1303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Imkime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 smtClean="0"/>
                  <a:t>. </a:t>
                </a:r>
                <a:r>
                  <a:rPr lang="lt-LT" sz="3200" dirty="0" smtClean="0"/>
                  <a:t>Jeigu lygybė yra teisinga, gausime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t-LT" sz="3200" dirty="0" smtClean="0"/>
                  <a:t>. Patikrinkime: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9" y="4063852"/>
                <a:ext cx="10895527" cy="1303114"/>
              </a:xfrm>
              <a:prstGeom prst="rect">
                <a:avLst/>
              </a:prstGeom>
              <a:blipFill rotWithShape="0">
                <a:blip r:embed="rId5"/>
                <a:stretch>
                  <a:fillRect l="-1455" r="-2071" b="-1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3260" y="5749790"/>
                <a:ext cx="10895527" cy="823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1+2+3+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…+</m:t>
                    </m:r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lt-LT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t-LT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60" y="5749790"/>
                <a:ext cx="10895527" cy="8236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75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167425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2 pavyzdys.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87506" y="167425"/>
                <a:ext cx="10895527" cy="1027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+1)(2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06" y="167425"/>
                <a:ext cx="10895527" cy="10271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3258" y="1338807"/>
                <a:ext cx="10895527" cy="1303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lt-LT" sz="3200" dirty="0" smtClean="0"/>
                  <a:t>kairioji pusė lygi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lt-LT" sz="3200" dirty="0" smtClean="0"/>
                  <a:t>, o dešinioji 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+1)(2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∙2∙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 smtClean="0"/>
                  <a:t>,</a:t>
                </a:r>
                <a:r>
                  <a:rPr lang="lt-LT" sz="3200" dirty="0" smtClean="0"/>
                  <a:t> lygybė teisinga</a:t>
                </a:r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8" y="1338807"/>
                <a:ext cx="10895527" cy="1303114"/>
              </a:xfrm>
              <a:prstGeom prst="rect">
                <a:avLst/>
              </a:prstGeom>
              <a:blipFill rotWithShape="0">
                <a:blip r:embed="rId3"/>
                <a:stretch>
                  <a:fillRect l="-1455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3259" y="2758408"/>
                <a:ext cx="10895527" cy="1522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Tegu lygybė teisinga su visais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lt-L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lt-LT" sz="3200" dirty="0" smtClean="0"/>
                  <a:t>t. y.,  </a:t>
                </a:r>
                <a:endParaRPr lang="lt-LT" sz="32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+1)(2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9" y="2758408"/>
                <a:ext cx="10895527" cy="1522789"/>
              </a:xfrm>
              <a:prstGeom prst="rect">
                <a:avLst/>
              </a:prstGeom>
              <a:blipFill rotWithShape="0">
                <a:blip r:embed="rId4"/>
                <a:stretch>
                  <a:fillRect l="-1455" t="-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3258" y="4430718"/>
                <a:ext cx="10895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Imkime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 smtClean="0"/>
                  <a:t>. </a:t>
                </a:r>
                <a:r>
                  <a:rPr lang="lt-LT" sz="3200" dirty="0" smtClean="0"/>
                  <a:t>Kairėje turime: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8" y="4430718"/>
                <a:ext cx="10895527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45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3260" y="5749790"/>
                <a:ext cx="10895527" cy="823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d>
                          <m:dPr>
                            <m:ctrlPr>
                              <a:rPr lang="lt-LT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lt-LT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)(2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+1)+1)</m:t>
                        </m:r>
                      </m:num>
                      <m:den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+2)(2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+3)</m:t>
                        </m:r>
                      </m:num>
                      <m:den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lt-LT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60" y="5749790"/>
                <a:ext cx="10895527" cy="8236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167425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2 pavyzdys.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0073" y="984441"/>
                <a:ext cx="10895527" cy="2031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Dešinė pusė:</a:t>
                </a:r>
                <a:endParaRPr lang="lt-LT" sz="32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73" y="984441"/>
                <a:ext cx="10895527" cy="2031518"/>
              </a:xfrm>
              <a:prstGeom prst="rect">
                <a:avLst/>
              </a:prstGeom>
              <a:blipFill rotWithShape="0">
                <a:blip r:embed="rId2"/>
                <a:stretch>
                  <a:fillRect l="-1399" t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0073" y="3078922"/>
            <a:ext cx="10895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0" dirty="0" smtClean="0"/>
              <a:t>Pertvarkome: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8749" y="3726660"/>
                <a:ext cx="11584551" cy="104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+6(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+1))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49" y="3726660"/>
                <a:ext cx="11584551" cy="10480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0072" y="5033040"/>
                <a:ext cx="10895527" cy="1080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+1)(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+6)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+2)(2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72" y="5033040"/>
                <a:ext cx="10895527" cy="10804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70071" y="6091006"/>
            <a:ext cx="10895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err="1" smtClean="0"/>
              <a:t>Gavome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tiek</a:t>
            </a:r>
            <a:r>
              <a:rPr lang="en-US" sz="3200" b="0" dirty="0" smtClean="0"/>
              <a:t> pat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023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8952" y="592427"/>
            <a:ext cx="78689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dirty="0" smtClean="0"/>
              <a:t>Nelygybių </a:t>
            </a:r>
            <a:r>
              <a:rPr lang="lt-LT" sz="6000" dirty="0"/>
              <a:t>įrodymas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167425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1 pavyzdys.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9093" y="629090"/>
                <a:ext cx="11745532" cy="1612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/>
                  <a:t>Įrodykime, kad esant bet kokiam teigiamam sveikam skaičiui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⋯∙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3" y="629090"/>
                <a:ext cx="11745532" cy="1612108"/>
              </a:xfrm>
              <a:prstGeom prst="rect">
                <a:avLst/>
              </a:prstGeom>
              <a:blipFill rotWithShape="0">
                <a:blip r:embed="rId2"/>
                <a:stretch>
                  <a:fillRect l="-1350" t="-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9091" y="2386637"/>
                <a:ext cx="10895527" cy="827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 smtClean="0"/>
                  <a:t>,  </a:t>
                </a:r>
                <a:r>
                  <a:rPr lang="lt-LT" sz="3200" dirty="0" smtClean="0"/>
                  <a:t>tuomet</a:t>
                </a: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3+1</m:t>
                            </m:r>
                          </m:e>
                        </m:rad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1" y="2386637"/>
                <a:ext cx="10895527" cy="827150"/>
              </a:xfrm>
              <a:prstGeom prst="rect">
                <a:avLst/>
              </a:prstGeom>
              <a:blipFill rotWithShape="0"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9091" y="3252393"/>
                <a:ext cx="10895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Tegu </a:t>
                </a:r>
                <a:r>
                  <a:rPr lang="en-US" sz="3200" b="0" dirty="0" err="1" smtClean="0"/>
                  <a:t>teiginys</a:t>
                </a:r>
                <a:r>
                  <a:rPr lang="en-US" sz="3200" b="0" dirty="0" smtClean="0"/>
                  <a:t> </a:t>
                </a:r>
                <a:r>
                  <a:rPr lang="en-US" sz="3200" b="0" dirty="0" err="1" smtClean="0"/>
                  <a:t>yra</a:t>
                </a:r>
                <a:r>
                  <a:rPr lang="en-US" sz="3200" b="0" dirty="0" smtClean="0"/>
                  <a:t> </a:t>
                </a:r>
                <a:r>
                  <a:rPr lang="en-US" sz="3200" b="0" dirty="0" err="1" smtClean="0"/>
                  <a:t>teisingas</a:t>
                </a:r>
                <a:r>
                  <a:rPr lang="en-US" sz="3200" b="0" dirty="0" smtClean="0"/>
                  <a:t> </a:t>
                </a:r>
                <a:r>
                  <a:rPr lang="lt-LT" sz="3200" b="0" dirty="0" smtClean="0"/>
                  <a:t>su visais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lt-L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1" y="3252393"/>
                <a:ext cx="10895527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1455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9091" y="3839371"/>
                <a:ext cx="10895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Imkime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 smtClean="0"/>
                  <a:t>. Tada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1" y="3839371"/>
                <a:ext cx="10895527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45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9090" y="4649522"/>
                <a:ext cx="10895527" cy="111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∙⋯∙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0" y="4649522"/>
                <a:ext cx="10895527" cy="1119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99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427</Words>
  <Application>Microsoft Office PowerPoint</Application>
  <PresentationFormat>Widescreen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VGTU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Suboč</dc:creator>
  <cp:lastModifiedBy>Olga Suboč</cp:lastModifiedBy>
  <cp:revision>14</cp:revision>
  <dcterms:created xsi:type="dcterms:W3CDTF">2016-03-31T16:47:58Z</dcterms:created>
  <dcterms:modified xsi:type="dcterms:W3CDTF">2016-09-30T09:57:37Z</dcterms:modified>
</cp:coreProperties>
</file>